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5.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769" r:id="rId5"/>
    <p:sldMasterId id="2147483787" r:id="rId6"/>
    <p:sldMasterId id="2147483818" r:id="rId7"/>
    <p:sldMasterId id="2147483851" r:id="rId8"/>
    <p:sldMasterId id="2147483882" r:id="rId9"/>
    <p:sldMasterId id="2147483890" r:id="rId10"/>
  </p:sldMasterIdLst>
  <p:notesMasterIdLst>
    <p:notesMasterId r:id="rId74"/>
  </p:notesMasterIdLst>
  <p:handoutMasterIdLst>
    <p:handoutMasterId r:id="rId75"/>
  </p:handoutMasterIdLst>
  <p:sldIdLst>
    <p:sldId id="2146846898" r:id="rId11"/>
    <p:sldId id="2147375442" r:id="rId12"/>
    <p:sldId id="2147375575" r:id="rId13"/>
    <p:sldId id="2146847468" r:id="rId14"/>
    <p:sldId id="2147375508" r:id="rId15"/>
    <p:sldId id="2147375436" r:id="rId16"/>
    <p:sldId id="2147375432" r:id="rId17"/>
    <p:sldId id="2147375468" r:id="rId18"/>
    <p:sldId id="2146847478" r:id="rId19"/>
    <p:sldId id="2147375431" r:id="rId20"/>
    <p:sldId id="2147375447" r:id="rId21"/>
    <p:sldId id="2146847519" r:id="rId22"/>
    <p:sldId id="2147375293" r:id="rId23"/>
    <p:sldId id="2147375482" r:id="rId24"/>
    <p:sldId id="2147375291" r:id="rId25"/>
    <p:sldId id="2147375448" r:id="rId26"/>
    <p:sldId id="2146846871" r:id="rId27"/>
    <p:sldId id="2147375470" r:id="rId28"/>
    <p:sldId id="2147375443" r:id="rId29"/>
    <p:sldId id="2146847534" r:id="rId30"/>
    <p:sldId id="2147375450" r:id="rId31"/>
    <p:sldId id="2147375477" r:id="rId32"/>
    <p:sldId id="2147375424" r:id="rId33"/>
    <p:sldId id="2147375451" r:id="rId34"/>
    <p:sldId id="2147375427" r:id="rId35"/>
    <p:sldId id="2147375496" r:id="rId36"/>
    <p:sldId id="2147375503" r:id="rId37"/>
    <p:sldId id="2147375504" r:id="rId38"/>
    <p:sldId id="2147375497" r:id="rId39"/>
    <p:sldId id="2147375498" r:id="rId40"/>
    <p:sldId id="2147375499" r:id="rId41"/>
    <p:sldId id="2147375500" r:id="rId42"/>
    <p:sldId id="2147375452" r:id="rId43"/>
    <p:sldId id="2147375502" r:id="rId44"/>
    <p:sldId id="2147375488" r:id="rId45"/>
    <p:sldId id="2147375501" r:id="rId46"/>
    <p:sldId id="2147375491" r:id="rId47"/>
    <p:sldId id="2147375492" r:id="rId48"/>
    <p:sldId id="2147375505" r:id="rId49"/>
    <p:sldId id="2147375453" r:id="rId50"/>
    <p:sldId id="2147375494" r:id="rId51"/>
    <p:sldId id="2147375493" r:id="rId52"/>
    <p:sldId id="2147375495" r:id="rId53"/>
    <p:sldId id="2146847481" r:id="rId54"/>
    <p:sldId id="2146847474" r:id="rId55"/>
    <p:sldId id="2147375507" r:id="rId56"/>
    <p:sldId id="2146847528" r:id="rId57"/>
    <p:sldId id="2146847506" r:id="rId58"/>
    <p:sldId id="2146847507" r:id="rId59"/>
    <p:sldId id="2146847509" r:id="rId60"/>
    <p:sldId id="2146847513" r:id="rId61"/>
    <p:sldId id="2147375458" r:id="rId62"/>
    <p:sldId id="2147375260" r:id="rId63"/>
    <p:sldId id="2147375259" r:id="rId64"/>
    <p:sldId id="2147375261" r:id="rId65"/>
    <p:sldId id="2147375459" r:id="rId66"/>
    <p:sldId id="2147375573" r:id="rId67"/>
    <p:sldId id="2147375574" r:id="rId68"/>
    <p:sldId id="2147375460" r:id="rId69"/>
    <p:sldId id="2147375246" r:id="rId70"/>
    <p:sldId id="2147375243" r:id="rId71"/>
    <p:sldId id="2147375239" r:id="rId72"/>
    <p:sldId id="2146846159" r:id="rId73"/>
  </p:sldIdLst>
  <p:sldSz cx="12192000" cy="6858000"/>
  <p:notesSz cx="6858000" cy="9144000"/>
  <p:custDataLst>
    <p:tags r:id="rId7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ection" id="{17F442A9-CCDB-4A5A-ADA0-DEC25B8D8C94}">
          <p14:sldIdLst>
            <p14:sldId id="2146846898"/>
            <p14:sldId id="2147375442"/>
          </p14:sldIdLst>
        </p14:section>
        <p14:section name="EM Overview" id="{79840B2A-44FF-44E2-A4A8-EDD62399F4DD}">
          <p14:sldIdLst>
            <p14:sldId id="2147375575"/>
            <p14:sldId id="2146847468"/>
            <p14:sldId id="2147375508"/>
          </p14:sldIdLst>
        </p14:section>
        <p14:section name="EM Terminology" id="{0AA9D7A7-DEC3-4590-81FF-A94BD68472FD}">
          <p14:sldIdLst>
            <p14:sldId id="2147375436"/>
            <p14:sldId id="2147375432"/>
            <p14:sldId id="2147375468"/>
          </p14:sldIdLst>
        </p14:section>
        <p14:section name="Accessing EM" id="{02A14736-D7F6-467C-93BD-D7FA8FC48447}">
          <p14:sldIdLst>
            <p14:sldId id="2146847478"/>
            <p14:sldId id="2147375431"/>
            <p14:sldId id="2147375447"/>
            <p14:sldId id="2146847519"/>
            <p14:sldId id="2147375293"/>
            <p14:sldId id="2147375482"/>
            <p14:sldId id="2147375291"/>
            <p14:sldId id="2147375448"/>
            <p14:sldId id="2146846871"/>
            <p14:sldId id="2147375470"/>
          </p14:sldIdLst>
        </p14:section>
        <p14:section name="EM Key Functionality Demonstrations" id="{4C67F485-9A22-404D-B288-8AAB9DE07A28}">
          <p14:sldIdLst>
            <p14:sldId id="2147375443"/>
            <p14:sldId id="2146847534"/>
            <p14:sldId id="2147375450"/>
            <p14:sldId id="2147375477"/>
            <p14:sldId id="2147375424"/>
            <p14:sldId id="2147375451"/>
            <p14:sldId id="2147375427"/>
            <p14:sldId id="2147375496"/>
            <p14:sldId id="2147375503"/>
            <p14:sldId id="2147375504"/>
            <p14:sldId id="2147375497"/>
            <p14:sldId id="2147375498"/>
            <p14:sldId id="2147375499"/>
            <p14:sldId id="2147375500"/>
            <p14:sldId id="2147375452"/>
            <p14:sldId id="2147375502"/>
            <p14:sldId id="2147375488"/>
            <p14:sldId id="2147375501"/>
            <p14:sldId id="2147375491"/>
            <p14:sldId id="2147375492"/>
            <p14:sldId id="2147375505"/>
            <p14:sldId id="2147375453"/>
            <p14:sldId id="2147375494"/>
            <p14:sldId id="2147375493"/>
            <p14:sldId id="2147375495"/>
            <p14:sldId id="2146847481"/>
            <p14:sldId id="2146847474"/>
          </p14:sldIdLst>
        </p14:section>
        <p14:section name="Enrollment Manager Communications" id="{42F21354-A8D6-4608-8B54-00630469C3E0}">
          <p14:sldIdLst>
            <p14:sldId id="2147375507"/>
            <p14:sldId id="2146847528"/>
            <p14:sldId id="2146847506"/>
            <p14:sldId id="2146847507"/>
            <p14:sldId id="2146847509"/>
            <p14:sldId id="2146847513"/>
          </p14:sldIdLst>
        </p14:section>
        <p14:section name="Enrollment Manager Resources" id="{BC0AE02F-A087-4564-97E6-870E10272599}">
          <p14:sldIdLst>
            <p14:sldId id="2147375458"/>
            <p14:sldId id="2147375260"/>
            <p14:sldId id="2147375259"/>
            <p14:sldId id="2147375261"/>
            <p14:sldId id="2147375459"/>
            <p14:sldId id="2147375573"/>
            <p14:sldId id="2147375574"/>
            <p14:sldId id="2147375460"/>
            <p14:sldId id="2147375246"/>
            <p14:sldId id="2147375243"/>
            <p14:sldId id="2147375239"/>
            <p14:sldId id="2146846159"/>
          </p14:sldIdLst>
        </p14:section>
        <p14:section name="Appendix" id="{61AD72C8-FA76-4AEB-94B3-52D0DF80E249}">
          <p14:sldIdLst/>
        </p14:section>
      </p14:sectionLst>
    </p:ext>
    <p:ext uri="{EFAFB233-063F-42B5-8137-9DF3F51BA10A}">
      <p15:sldGuideLst xmlns:p15="http://schemas.microsoft.com/office/powerpoint/2012/main">
        <p15:guide id="1" pos="3840" userDrawn="1">
          <p15:clr>
            <a:srgbClr val="A4A3A4"/>
          </p15:clr>
        </p15:guide>
        <p15:guide id="2" orient="horz" pos="25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4B6D0B-D3F2-29FA-8235-9EB32EDF4F1E}" name="Delegol, Ariel K." initials="DAK" userId="S::ARIEL.DELEGOL@va.gov::9a5efee7-ed5b-4a5e-a177-4c682903903b" providerId="AD"/>
  <p188:author id="{607D1416-9719-E969-A910-F630CF114BFB}" name="Ifill, Khristian" initials="IK" userId="S::khristian.ifill@accenturefederal.com::12de1418-195c-4249-8ae0-d6de0bf64c56" providerId="AD"/>
  <p188:author id="{4DBAE61A-F8B2-84EA-F2CE-87E85021276B}" name="Alyssa Bank" initials="AB" userId="S::alyssa.bank@accenturefederal.com::6528c46b-eb49-448b-b808-15fd3f89bf7c" providerId="AD"/>
  <p188:author id="{A6C71D27-8D2E-CEBB-409A-39EBAC027CEA}" name="White, Brian (accenture Federal Services Llc)" initials="WB(FSL" userId="S::Brian.White10@va.gov::a3c29378-68b8-4430-9266-a8f8bf6cc930" providerId="AD"/>
  <p188:author id="{F6A11928-D8C6-1D64-3FB3-B976202E34AC}" name="Fitzgerald, Brendan, VBAVACO" initials="FBV" userId="S::Brendan.Fitzgerald@va.gov::467cf24a-b4ca-4433-a760-c403beb69a78" providerId="AD"/>
  <p188:author id="{B2094F31-4D96-4AD0-08A1-BA8CBB5A6683}" name="Morales-Lopez, Lilian M., (AFS)" initials="MLLM(" userId="S::Lilian.Morales-Lopez@va.gov::94485657-c436-4ed3-b731-3a2101588ff4" providerId="AD"/>
  <p188:author id="{4B3E7032-5B1F-9C76-CECE-6588F25F1AC4}" name="Swartzer, Alyssa" initials="SA" userId="S::alyssa.swartzer@accenturefederal.com::7f263c28-d02d-4cb7-8be0-076fbc68dfc0" providerId="AD"/>
  <p188:author id="{3593C337-908D-D255-A3FB-C513F3165FAD}" name="Jackson, Chelsea L., VBAVACO" initials="JV" userId="S::chelsea.jackson@va.gov::17730002-7851-44da-8934-6cb99bd8334f" providerId="AD"/>
  <p188:author id="{272D8447-6B92-64F7-3951-D9DBF6B654ED}" name="Winters, Caryn L." initials="WCL" userId="S::CARYN.WINTERS@va.gov::4f7ba22e-f25a-459f-bc8c-414e548a8eaf" providerId="AD"/>
  <p188:author id="{7399D849-872F-A88E-DABE-C86D3E317561}" name="Levine, Rachael" initials="LR" userId="S::rachael.levine@accenturefederal.com::289c58d6-c29d-4bcf-ba60-e0098dc39576" providerId="AD"/>
  <p188:author id="{922DD153-D69C-2053-75EF-405EEDEDB932}" name="Matta, Hirdesh K." initials="MHK" userId="S::hirdesh.k.matta@accenturefederal.com::40f9aef9-2d1e-4958-a9e7-35e82a99f9b1" providerId="AD"/>
  <p188:author id="{8106D759-942C-C2B2-9682-45B686A4537E}" name="Cates, Heather M., VBAMUSK" initials="CV" userId="S::heather.cates@va.gov::ce990780-ff63-44af-8501-4165bf684f18" providerId="AD"/>
  <p188:author id="{B4D6785B-8258-57BC-31C0-A7B20B8DDB1B}" name="White, Brian M." initials="WBM" userId="S::brian.m.white@accenturefederal.com::8095df43-c45c-42c8-a363-5cb2b7793f16" providerId="AD"/>
  <p188:author id="{7A28145C-3D35-8669-7567-344B75941B78}" name="Winters, Caryn" initials="WC" userId="S::caryn.winters@accenturefederal.com::571dbceb-f9ae-41c6-9d72-f91493762c87" providerId="AD"/>
  <p188:author id="{8307155F-DAB7-9F24-E655-DE775AF9A9B6}" name="Duggan, K. [DCG Solutions LLC]" initials="DL" userId="S::k.duggan@accenturefederal.com::e69d7223-8499-4eac-83c6-12ae88f597de" providerId="AD"/>
  <p188:author id="{F0484765-4C3E-166F-7A46-5C67660F684A}" name="Morales, Lilian M." initials="MLM" userId="S::lilian.m.morales@accenturefederal.com::6e1f76d2-a532-43cc-ba8b-16dbedb18983" providerId="AD"/>
  <p188:author id="{4C44F866-35CC-A377-3C84-B969249B9D24}" name="Solem, Marit M. , VBASTL" initials="SV" userId="S::marit.solem@va.gov::4385897e-42f2-4ab0-b69a-2ff153e174c8" providerId="AD"/>
  <p188:author id="{B5A0056B-FB0B-994E-F932-BC985B949ACE}" name="Caruso, Katharine E., VBAVACO" initials="CV" userId="S::katharine.caruso@va.gov::16f6e2cb-ef7c-4fc4-90d0-aaccae8fe38c" providerId="AD"/>
  <p188:author id="{E90BA375-1F5C-7BB3-E924-222F13086AF1}" name="Herrick, Isabel" initials="HI" userId="S::isabel.herrick@accenturefederal.com::a17ca749-4b2c-414d-a817-7c2e2932f2d9" providerId="AD"/>
  <p188:author id="{56437A77-1534-E6C5-D167-3DA504B90DC0}" name="Balder, Jodie L., VBAWSAL" initials="BV" userId="S::jodie.balder@va.gov::aa03f465-7b78-4358-b20a-059f0c754e05" providerId="AD"/>
  <p188:author id="{5C1D697D-8DA5-83F3-8307-38FE9FC3C3C1}" name="Evans, Victoria B., VBAVACO" initials="EV" userId="S::victoria.evans@va.gov::0c8b734a-236e-4594-abc1-d8a1a8ec9d28" providerId="AD"/>
  <p188:author id="{A5AD7681-3790-BC92-101B-6F6198C3D55F}" name="Mckinley, Dawna K. (she/her/hers)" initials="M(" userId="S::dawna.mckinley@va.gov::2448adeb-a2a9-40e8-8af4-1623a6750e0e" providerId="AD"/>
  <p188:author id="{A738E382-7B62-CA3E-CBCD-C1E5C7A4C3B1}" name="Murray, Kristen L. (she/her/hers)" initials="M(" userId="S::kristen.murray4@va.gov::42158571-b25a-42f0-a099-ba89d71486a1" providerId="AD"/>
  <p188:author id="{3410FD83-2102-460D-F210-53DE2B25BEA0}" name="Jack, Juliet" initials="JJ" userId="S::juliet.jack@accenturefederal.com::a4ab8a57-fd0a-47b4-a680-409c7a6e84a1" providerId="AD"/>
  <p188:author id="{29345186-18A1-CA17-D65C-488C23A6AC84}" name="Seidl, Sharon, VBASTL" initials="SV" userId="S::sharon.seidl@va.gov::104d9e8a-4d0e-44df-bae6-3065f351f196" providerId="AD"/>
  <p188:author id="{56CF548F-C21E-E3CC-62A2-45C086E7D58A}" name="Evans, Victoria B., VBAVACO" initials="EVBV" userId="S::Victoria.Evans@va.gov::0c8b734a-236e-4594-abc1-d8a1a8ec9d28" providerId="AD"/>
  <p188:author id="{8D00EF8F-D3B7-0004-7E1A-215DD8EB2895}" name="Joslin, Burke" initials="JB" userId="S::b-burke.joslin@accenturefederal.com::e7190bbd-021d-41d7-8089-ad1a03fbe842" providerId="AD"/>
  <p188:author id="{C2781B92-2016-73FE-7F1D-8DEAA848717F}" name="Winters, Caryn L." initials="WL" userId="S::caryn.winters@va.gov::4f7ba22e-f25a-459f-bc8c-414e548a8eaf" providerId="AD"/>
  <p188:author id="{903D4696-CA53-91CD-D13A-D632BEB16EA7}" name="Traveon D. Ward Sr VBASTL" initials="TV" userId="S::traveon.ward@va.gov::35a0b18e-5f39-4ccc-9442-8b8813ded9c0" providerId="AD"/>
  <p188:author id="{CF9E1F97-9AFD-7F69-2528-6D8503D43B1F}" name="Murphy, Maitlyn" initials="MM" userId="S::maitlyn.murphy@accenturefederal.com::24f1a5d9-646f-4ceb-9da7-0e264b21bfa2" providerId="AD"/>
  <p188:author id="{54FA289B-7FBF-1CBB-4EE4-EEF7A4EBE525}" name="Cates, Heather M., VBAMUSK" initials="CHMV" userId="S::Heather.Cates@va.gov::ce990780-ff63-44af-8501-4165bf684f18" providerId="AD"/>
  <p188:author id="{4518A6A5-20E0-075B-509C-453A55F854D1}" name="Vanvleet, Beth A. (ACCENTURE FEDERAL SERVICES LLC)" initials="VL" userId="S::beth.vanvleet@va.gov::325ec2d5-47bd-4133-9d1e-b09ad95dc66b" providerId="AD"/>
  <p188:author id="{93677EAA-674C-5CDC-30EC-BF3AA0DB2458}" name="Morales-Lopez, Lilian M., (AFS)" initials="M(" userId="S::lilian.morales-lopez@va.gov::94485657-c436-4ed3-b731-3a2101588ff4" providerId="AD"/>
  <p188:author id="{B37853AC-2814-1895-BB61-DDF30AFBD462}" name="Quattrini, Cinda, VBAVACO" initials="QV" userId="S::cinda.quattrini@va.gov::77fb63ee-c1fa-4e0d-b418-fa8c93ba4e7c" providerId="AD"/>
  <p188:author id="{AD6E5CAE-9D61-1787-D664-B2FE265059CD}" name="COLE, Melissa, VBANASH" initials="CV" userId="S::melissa.cole2@va.gov::38810a24-139e-4834-9b28-ccfd0fc8c032" providerId="AD"/>
  <p188:author id="{C842C3AF-8575-680E-3624-2A13093E2EF2}" name="Tennant, Brittany M., VBAMUSK" initials="TV" userId="S::brittany.tennant@va.gov::b676d153-eb1a-4e99-80be-b9ea6feeeb02" providerId="AD"/>
  <p188:author id="{2E68BCBC-BBC6-E111-43E8-16B2B73E711B}" name="Norton-leonard, Shay D. (she/her/hers)" initials="N(" userId="S::shay.norton-leonard@va.gov::f213748b-66c6-412b-b531-1c7c8817b25e" providerId="AD"/>
  <p188:author id="{A8F56FCC-CF00-F1EC-24EE-DC997A15A1C1}" name="Fitzgerald, Brendan, VBAVACO" initials="FV" userId="S::brendan.fitzgerald@va.gov::467cf24a-b4ca-4433-a760-c403beb69a78" providerId="AD"/>
  <p188:author id="{E2EFD1D1-EEEC-8C7E-A953-43C1AF823517}" name="Anania, Victoria" initials="AV" userId="S::victoria.anania@accenturefederal.com::cabfb2e3-065b-4b02-997c-c086265cbdcd" providerId="AD"/>
  <p188:author id="{C67A69D5-01EB-E4A0-5E0D-B92A37BFB221}" name="Bank, Alyssa G. (Accenture Federal Services)" initials="BAG(FS" userId="S::Alyssa.Bank@va.gov::9061129f-2be7-4f05-ab33-8ae813f8a354" providerId="AD"/>
  <p188:author id="{82CA07D6-6308-9D99-3160-CBA4B9DC5F7E}" name="Bey, Asha" initials="BA" userId="S::asha.bey@accenturefederal.com::3fb5c207-1f6a-410f-82be-be29d8e4f0f1" providerId="AD"/>
  <p188:author id="{FEA8DBDB-C21C-A6CB-E3AC-8586FF705B97}" name="Ifill, Khristian (accenture Federal Services Llc)" initials="IK(FSL" userId="S::KHRISTIAN.IFILL@va.gov::b1dd4eb7-ed5a-419c-9163-3ad544cb51b8" providerId="AD"/>
  <p188:author id="{29C3DEDD-6F4A-4C6E-C059-9B9BE2608D11}" name="VanVleet, Beth Ann" initials="VBA" userId="S::beth.ann.vanvleet@accenturefederal.com::fee012b7-c915-4ae7-8822-602d9d3a80a8" providerId="AD"/>
  <p188:author id="{F5EEA1DF-18CA-4BD4-4683-BE84D4180B7D}" name="White, Brian (accenture Federal Services Llc)" initials="WL" userId="S::brian.white10@va.gov::a3c29378-68b8-4430-9266-a8f8bf6cc930" providerId="AD"/>
  <p188:author id="{D2027AE7-492A-595B-F3E0-DBA85DD56C29}" name="Ferzola, Alexander" initials="FA" userId="S::alexander.ferzola@accenturefederal.com::9a32beb3-bbc1-4efe-86df-d4555be5c946" providerId="AD"/>
  <p188:author id="{E6BEE5ED-0A2B-5202-1EDB-BA966E767322}" name="Nelson, Amy" initials="NA" userId="S::amy.nelson@accenturefederal.com::c73b26e2-52b8-42a1-a7ff-68f7ce5c6104" providerId="AD"/>
  <p188:author id="{B12C6DF8-785C-039F-B05C-93952A1B91A6}" name="Nelson, Amy M." initials="NAM" userId="S::AMY.NELSON9@va.gov::c0a74811-8bb7-404b-be70-1b65a9c2b0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4279"/>
    <a:srgbClr val="E0E1E3"/>
    <a:srgbClr val="BDC7CC"/>
    <a:srgbClr val="E7ECF3"/>
    <a:srgbClr val="CCD7E7"/>
    <a:srgbClr val="8AC4DB"/>
    <a:srgbClr val="B1DCFF"/>
    <a:srgbClr val="0C7CBB"/>
    <a:srgbClr val="C5E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2C27C-A6A4-43A2-9A84-0C40E3A4079E}" v="7" dt="2023-08-15T16:10:40.421"/>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autoAdjust="0"/>
    <p:restoredTop sz="94712" autoAdjust="0"/>
  </p:normalViewPr>
  <p:slideViewPr>
    <p:cSldViewPr snapToGrid="0">
      <p:cViewPr varScale="1">
        <p:scale>
          <a:sx n="108" d="100"/>
          <a:sy n="108" d="100"/>
        </p:scale>
        <p:origin x="678" y="102"/>
      </p:cViewPr>
      <p:guideLst>
        <p:guide pos="3840"/>
        <p:guide orient="horz" pos="2568"/>
      </p:guideLst>
    </p:cSldViewPr>
  </p:slideViewPr>
  <p:outlineViewPr>
    <p:cViewPr>
      <p:scale>
        <a:sx n="33" d="100"/>
        <a:sy n="33" d="100"/>
      </p:scale>
      <p:origin x="0" y="-253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1.xml"/><Relationship Id="rId82" Type="http://schemas.microsoft.com/office/2018/10/relationships/authors" Target="authors.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8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slide" Target="slides/slide61.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6EB1E-EAAB-E6B8-99D1-6E5EA6E7B7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B545291-80B0-ACE0-66D5-DF35B8954C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3A7A67-A431-40C2-B3B6-E59BFBDD52A0}" type="datetimeFigureOut">
              <a:rPr lang="en-US" smtClean="0"/>
              <a:t>8/15/2023</a:t>
            </a:fld>
            <a:endParaRPr lang="en-US"/>
          </a:p>
        </p:txBody>
      </p:sp>
      <p:sp>
        <p:nvSpPr>
          <p:cNvPr id="4" name="Footer Placeholder 3">
            <a:extLst>
              <a:ext uri="{FF2B5EF4-FFF2-40B4-BE49-F238E27FC236}">
                <a16:creationId xmlns:a16="http://schemas.microsoft.com/office/drawing/2014/main" id="{6E625CC9-FD33-FB7F-27CA-7AAC4596C5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784D6F-D065-8161-CACA-51339B3A78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A360FE-A5D6-4451-9433-5BF6AF1FA839}" type="slidenum">
              <a:rPr lang="en-US" smtClean="0"/>
              <a:t>‹#›</a:t>
            </a:fld>
            <a:endParaRPr lang="en-US"/>
          </a:p>
        </p:txBody>
      </p:sp>
    </p:spTree>
    <p:extLst>
      <p:ext uri="{BB962C8B-B14F-4D97-AF65-F5344CB8AC3E}">
        <p14:creationId xmlns:p14="http://schemas.microsoft.com/office/powerpoint/2010/main" val="2978589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86365-1DE3-4206-8631-568DB8EFC2CA}"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E557C-9E66-43F1-9F87-179A985BA47D}" type="slidenum">
              <a:rPr lang="en-US" smtClean="0"/>
              <a:t>‹#›</a:t>
            </a:fld>
            <a:endParaRPr lang="en-US"/>
          </a:p>
        </p:txBody>
      </p:sp>
    </p:spTree>
    <p:extLst>
      <p:ext uri="{BB962C8B-B14F-4D97-AF65-F5344CB8AC3E}">
        <p14:creationId xmlns:p14="http://schemas.microsoft.com/office/powerpoint/2010/main" val="12932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522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22</a:t>
            </a:fld>
            <a:endParaRPr lang="en-US"/>
          </a:p>
        </p:txBody>
      </p:sp>
    </p:spTree>
    <p:extLst>
      <p:ext uri="{BB962C8B-B14F-4D97-AF65-F5344CB8AC3E}">
        <p14:creationId xmlns:p14="http://schemas.microsoft.com/office/powerpoint/2010/main" val="1096670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 St</a:t>
            </a:r>
            <a:r>
              <a:rPr lang="en-US" sz="1200">
                <a:effectLst/>
                <a:latin typeface="Segoe UI" panose="020B0502040204020203" pitchFamily="34" charset="0"/>
              </a:rPr>
              <a:t>ress that this is not just searching EM, but all of VA's data.</a:t>
            </a:r>
            <a:endParaRPr lang="en-US" sz="1200">
              <a:effectLst/>
              <a:latin typeface="Calibri" panose="020F0502020204030204"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23</a:t>
            </a:fld>
            <a:endParaRPr lang="en-US"/>
          </a:p>
        </p:txBody>
      </p:sp>
    </p:spTree>
    <p:extLst>
      <p:ext uri="{BB962C8B-B14F-4D97-AF65-F5344CB8AC3E}">
        <p14:creationId xmlns:p14="http://schemas.microsoft.com/office/powerpoint/2010/main" val="389170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34</a:t>
            </a:fld>
            <a:endParaRPr lang="en-US"/>
          </a:p>
        </p:txBody>
      </p:sp>
    </p:spTree>
    <p:extLst>
      <p:ext uri="{BB962C8B-B14F-4D97-AF65-F5344CB8AC3E}">
        <p14:creationId xmlns:p14="http://schemas.microsoft.com/office/powerpoint/2010/main" val="137707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Maitlyn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4338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C934E8-2FE1-4B34-A086-0D5D9E89E794}" type="slidenum">
              <a:rPr lang="en-US" smtClean="0"/>
              <a:t>45</a:t>
            </a:fld>
            <a:endParaRPr lang="en-US"/>
          </a:p>
        </p:txBody>
      </p:sp>
    </p:spTree>
    <p:extLst>
      <p:ext uri="{BB962C8B-B14F-4D97-AF65-F5344CB8AC3E}">
        <p14:creationId xmlns:p14="http://schemas.microsoft.com/office/powerpoint/2010/main" val="4220604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Maitlyn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890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47</a:t>
            </a:fld>
            <a:endParaRPr lang="en-US"/>
          </a:p>
        </p:txBody>
      </p:sp>
    </p:spTree>
    <p:extLst>
      <p:ext uri="{BB962C8B-B14F-4D97-AF65-F5344CB8AC3E}">
        <p14:creationId xmlns:p14="http://schemas.microsoft.com/office/powerpoint/2010/main" val="1954746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Survey Q- Do you like/watch videos? Would you like any more how-to videos on specific topics?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626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Survey Q- Do you like/watch videos? Would you like any more how-to videos on specific topics?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493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8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Alyssa </a:t>
            </a:r>
          </a:p>
        </p:txBody>
      </p:sp>
      <p:sp>
        <p:nvSpPr>
          <p:cNvPr id="4" name="Slide Number Placeholder 3"/>
          <p:cNvSpPr>
            <a:spLocks noGrp="1"/>
          </p:cNvSpPr>
          <p:nvPr>
            <p:ph type="sldNum" sz="quarter" idx="5"/>
          </p:nvPr>
        </p:nvSpPr>
        <p:spPr/>
        <p:txBody>
          <a:bodyPr/>
          <a:lstStyle/>
          <a:p>
            <a:fld id="{5DC934E8-2FE1-4B34-A086-0D5D9E89E794}" type="slidenum">
              <a:rPr lang="en-US" smtClean="0"/>
              <a:t>4</a:t>
            </a:fld>
            <a:endParaRPr lang="en-US" dirty="0"/>
          </a:p>
        </p:txBody>
      </p:sp>
    </p:spTree>
    <p:extLst>
      <p:ext uri="{BB962C8B-B14F-4D97-AF65-F5344CB8AC3E}">
        <p14:creationId xmlns:p14="http://schemas.microsoft.com/office/powerpoint/2010/main" val="892108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E557C-9E66-43F1-9F87-179A985BA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80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8563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To inform and prepare you for the upcoming EM improvements, the team is taking a comprehensive communications and training approach. </a:t>
            </a:r>
          </a:p>
          <a:p>
            <a:endParaRPr lang="en-US" b="1"/>
          </a:p>
          <a:p>
            <a:r>
              <a:rPr lang="en-US" b="1"/>
              <a:t>Emails</a:t>
            </a: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Direct emails to targeted audiences about </a:t>
            </a:r>
            <a:r>
              <a:rPr lang="en-US" sz="1200">
                <a:solidFill>
                  <a:srgbClr val="000000"/>
                </a:solidFill>
                <a:latin typeface="Calibri"/>
                <a:cs typeface="Calibri"/>
              </a:rPr>
              <a:t>VA-ONCE Sunset, </a:t>
            </a:r>
            <a:r>
              <a:rPr lang="en-US" sz="1200" b="0" i="0" u="none" strike="noStrike">
                <a:solidFill>
                  <a:srgbClr val="000000"/>
                </a:solidFill>
                <a:effectLst/>
                <a:latin typeface="Calibri"/>
                <a:cs typeface="Calibri"/>
              </a:rPr>
              <a:t>Readiness.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Calibri"/>
                <a:cs typeface="Calibri"/>
              </a:rPr>
              <a:t>Newsletters</a:t>
            </a:r>
            <a:r>
              <a:rPr lang="en-US" sz="1200" b="0" i="0" u="none" strike="noStrike">
                <a:solidFill>
                  <a:srgbClr val="000000"/>
                </a:solidFill>
                <a:effectLst/>
                <a:latin typeface="Calibri"/>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Provide the latest updates via SCO in the Know newsletter articles.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cs typeface="Calibri"/>
            </a:endParaRPr>
          </a:p>
          <a:p>
            <a:r>
              <a:rPr lang="en-US" b="1">
                <a:latin typeface="Calibri" panose="020F0502020204030204" pitchFamily="34" charset="0"/>
                <a:cs typeface="Calibri" panose="020F0502020204030204" pitchFamily="34" charset="0"/>
              </a:rPr>
              <a:t>Web Updates </a:t>
            </a:r>
          </a:p>
          <a:p>
            <a:r>
              <a:rPr lang="en-US" sz="1200">
                <a:latin typeface="Calibri" panose="020F0502020204030204" pitchFamily="34" charset="0"/>
                <a:cs typeface="Calibri" panose="020F0502020204030204" pitchFamily="34" charset="0"/>
              </a:rPr>
              <a:t>Reflect the latest updates on EM and store key resources. </a:t>
            </a:r>
          </a:p>
          <a:p>
            <a:endParaRPr lang="en-US" sz="1200">
              <a:latin typeface="Calibri" panose="020F0502020204030204" pitchFamily="34" charset="0"/>
              <a:cs typeface="Calibri" panose="020F0502020204030204" pitchFamily="34" charset="0"/>
            </a:endParaRPr>
          </a:p>
          <a:p>
            <a:r>
              <a:rPr lang="en-US" b="1">
                <a:latin typeface="Calibri"/>
                <a:cs typeface="Calibri"/>
              </a:rPr>
              <a:t>Office Hours </a:t>
            </a:r>
            <a:endParaRPr lang="en-US" b="1">
              <a:latin typeface="Calibri" panose="020F0502020204030204" pitchFamily="34" charset="0"/>
              <a:cs typeface="Calibri" panose="020F0502020204030204" pitchFamily="34" charset="0"/>
            </a:endParaRPr>
          </a:p>
          <a:p>
            <a:r>
              <a:rPr lang="en-US" sz="1200">
                <a:latin typeface="Calibri"/>
                <a:cs typeface="Calibri"/>
              </a:rPr>
              <a:t>Present updates about EM, new resources, and trainings. </a:t>
            </a:r>
          </a:p>
          <a:p>
            <a:endParaRPr lang="en-US" sz="1200">
              <a:latin typeface="Calibri"/>
              <a:cs typeface="Calibri"/>
            </a:endParaRPr>
          </a:p>
          <a:p>
            <a:r>
              <a:rPr lang="en-US" b="1">
                <a:latin typeface="Calibri"/>
                <a:cs typeface="Calibri"/>
              </a:rPr>
              <a:t>Videos</a:t>
            </a:r>
            <a:endParaRPr lang="en-US">
              <a:latin typeface="Calibri"/>
              <a:cs typeface="Calibri"/>
            </a:endParaRPr>
          </a:p>
          <a:p>
            <a:r>
              <a:rPr lang="en-US" sz="1200">
                <a:latin typeface="Calibri"/>
                <a:cs typeface="Calibri"/>
              </a:rPr>
              <a:t>Provide interactive, easy to follow, informative how-to videos for visual learners.</a:t>
            </a:r>
          </a:p>
          <a:p>
            <a:endParaRPr lang="en-US" sz="1200">
              <a:latin typeface="Calibri"/>
              <a:cs typeface="Calibri"/>
            </a:endParaRPr>
          </a:p>
          <a:p>
            <a:r>
              <a:rPr lang="en-US" b="1">
                <a:latin typeface="Calibri"/>
                <a:cs typeface="Calibri"/>
              </a:rPr>
              <a:t>Social Posts</a:t>
            </a:r>
          </a:p>
          <a:p>
            <a:r>
              <a:rPr lang="en-US" sz="1200">
                <a:latin typeface="Calibri"/>
                <a:cs typeface="Calibri"/>
              </a:rPr>
              <a:t>Share posts about EM updates, events, and feedback.</a:t>
            </a:r>
          </a:p>
          <a:p>
            <a:endParaRPr lang="en-US" sz="1200">
              <a:latin typeface="Calibri"/>
              <a:cs typeface="Calibri"/>
            </a:endParaRPr>
          </a:p>
          <a:p>
            <a:r>
              <a:rPr lang="en-US" b="1">
                <a:latin typeface="Calibri"/>
                <a:cs typeface="Calibri"/>
              </a:rPr>
              <a:t>VA-ONCE News Flash</a:t>
            </a:r>
            <a:endParaRPr lang="en-US" b="1">
              <a:latin typeface="Calibri" panose="020F0502020204030204" pitchFamily="34" charset="0"/>
              <a:cs typeface="Calibri" panose="020F0502020204030204" pitchFamily="34" charset="0"/>
            </a:endParaRPr>
          </a:p>
          <a:p>
            <a:r>
              <a:rPr lang="en-US" sz="1200">
                <a:latin typeface="Calibri"/>
                <a:cs typeface="Calibri"/>
              </a:rPr>
              <a:t>Announce important dates and deadlines related to EM.</a:t>
            </a:r>
          </a:p>
          <a:p>
            <a:endParaRPr lang="en-US" sz="1200">
              <a:latin typeface="Calibri"/>
              <a:cs typeface="Calibri"/>
            </a:endParaRPr>
          </a:p>
          <a:p>
            <a:r>
              <a:rPr lang="en-US" b="1">
                <a:latin typeface="Calibri"/>
                <a:cs typeface="Calibri"/>
              </a:rPr>
              <a:t>Workshops</a:t>
            </a:r>
          </a:p>
          <a:p>
            <a:r>
              <a:rPr lang="en-US" sz="1200">
                <a:latin typeface="Calibri"/>
                <a:cs typeface="Calibri"/>
              </a:rPr>
              <a:t>Provide in-person and virtual opportunities to learn and engage with EM.</a:t>
            </a:r>
            <a:endParaRPr lang="en-US" sz="1200" b="1">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a:p>
            <a:endParaRPr lang="en-US">
              <a:latin typeface="Calibri"/>
              <a:cs typeface="Calibri"/>
            </a:endParaRPr>
          </a:p>
          <a:p>
            <a:endParaRPr lang="en-US" sz="1200">
              <a:latin typeface="Calibri" panose="020F0502020204030204" pitchFamily="34" charset="0"/>
              <a:cs typeface="Calibri" panose="020F0502020204030204" pitchFamily="34" charset="0"/>
            </a:endParaRPr>
          </a:p>
          <a:p>
            <a:endParaRPr lang="en-US" sz="1200">
              <a:latin typeface="Calibri" panose="020F0502020204030204" pitchFamily="34" charset="0"/>
              <a:cs typeface="Calibri" panose="020F0502020204030204" pitchFamily="34" charset="0"/>
            </a:endParaRPr>
          </a:p>
          <a:p>
            <a:endParaRPr lang="en-US" sz="1200" b="1">
              <a:latin typeface="Calibri" panose="020F0502020204030204" pitchFamily="34" charset="0"/>
              <a:cs typeface="Calibri" panose="020F0502020204030204" pitchFamily="34" charset="0"/>
            </a:endParaRPr>
          </a:p>
          <a:p>
            <a:endParaRPr lang="en-US" sz="1200" b="1">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Calibri"/>
                <a:cs typeface="Calibri"/>
              </a:rPr>
              <a:t>FAQs</a:t>
            </a:r>
            <a:r>
              <a:rPr lang="en-US" sz="1200" b="0" i="0" u="none" strike="noStrike">
                <a:solidFill>
                  <a:srgbClr val="000000"/>
                </a:solidFill>
                <a:effectLst/>
                <a:latin typeface="Calibri"/>
                <a:cs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Searchable FAQs will house answers to important questions about 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Calibri"/>
                <a:cs typeface="Calibri"/>
              </a:rPr>
              <a:t>Web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latin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436E8A87-18DA-4CCE-A8C2-BDBC489258C6}" type="slidenum">
              <a:rPr lang="en-US" smtClean="0"/>
              <a:pPr/>
              <a:t>58</a:t>
            </a:fld>
            <a:endParaRPr lang="en-US"/>
          </a:p>
        </p:txBody>
      </p:sp>
    </p:spTree>
    <p:extLst>
      <p:ext uri="{BB962C8B-B14F-4D97-AF65-F5344CB8AC3E}">
        <p14:creationId xmlns:p14="http://schemas.microsoft.com/office/powerpoint/2010/main" val="421583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37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7E557C-9E66-43F1-9F87-179A985BA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00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CEA75F-5AB2-AD43-B91B-10BCCBAE50E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5006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CEA75F-5AB2-AD43-B91B-10BCCBAE50E2}" type="slidenum">
              <a:rPr lang="en-US" smtClean="0"/>
              <a:t>9</a:t>
            </a:fld>
            <a:endParaRPr lang="en-US"/>
          </a:p>
        </p:txBody>
      </p:sp>
    </p:spTree>
    <p:extLst>
      <p:ext uri="{BB962C8B-B14F-4D97-AF65-F5344CB8AC3E}">
        <p14:creationId xmlns:p14="http://schemas.microsoft.com/office/powerpoint/2010/main" val="223456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12</a:t>
            </a:fld>
            <a:endParaRPr lang="en-US"/>
          </a:p>
        </p:txBody>
      </p:sp>
    </p:spTree>
    <p:extLst>
      <p:ext uri="{BB962C8B-B14F-4D97-AF65-F5344CB8AC3E}">
        <p14:creationId xmlns:p14="http://schemas.microsoft.com/office/powerpoint/2010/main" val="2497330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7E557C-9E66-43F1-9F87-179A985BA47D}" type="slidenum">
              <a:rPr lang="en-US" smtClean="0"/>
              <a:t>13</a:t>
            </a:fld>
            <a:endParaRPr lang="en-US"/>
          </a:p>
        </p:txBody>
      </p:sp>
    </p:spTree>
    <p:extLst>
      <p:ext uri="{BB962C8B-B14F-4D97-AF65-F5344CB8AC3E}">
        <p14:creationId xmlns:p14="http://schemas.microsoft.com/office/powerpoint/2010/main" val="2341005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users will be brought to the VA Education Platform, seen in the image in the middle of the screen.  The bottom option is for our existing VA-Once users, or legacy members.  This was the information brought over from VA-Once, during the transition week.  Little tip for you:  if you haven't used VA-Once in awhile, you may want to use this pre-transition time to try logging in and make sure you don't need a password reset.  VA-Once, as a system, does remove your access after an inactive time period.  Making sure you are good to go now will save you some headaches when EM does go live. </a:t>
            </a:r>
          </a:p>
          <a:p>
            <a:endParaRPr lang="en-US">
              <a:cs typeface="Calibri"/>
            </a:endParaRPr>
          </a:p>
          <a:p>
            <a:r>
              <a:rPr lang="en-US">
                <a:cs typeface="Calibri"/>
              </a:rPr>
              <a:t>Because the next option is to request access.  This is for new SCOs, or those who have not previously used VA-Once; But can also be used for users who will not be officially submitting certifications-  these could be work study students, advisors, or other individuals who have roles where access to view student submitted enrollments is deemed necessary.  These are going to be the SCO- Read Only or Assistants, and will be approved by the school or institutions SCO. </a:t>
            </a:r>
          </a:p>
          <a:p>
            <a:endParaRPr lang="en-US">
              <a:cs typeface="Calibri"/>
            </a:endParaRPr>
          </a:p>
          <a:p>
            <a:r>
              <a:rPr lang="en-US">
                <a:cs typeface="Calibri"/>
              </a:rPr>
              <a:t>If you receive a message denying access, please contact your Internal VA User.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C934E8-2FE1-4B34-A086-0D5D9E89E79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4003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CEA75F-5AB2-AD43-B91B-10BCCBAE50E2}" type="slidenum">
              <a:rPr lang="en-US" smtClean="0"/>
              <a:t>19</a:t>
            </a:fld>
            <a:endParaRPr lang="en-US"/>
          </a:p>
        </p:txBody>
      </p:sp>
    </p:spTree>
    <p:extLst>
      <p:ext uri="{BB962C8B-B14F-4D97-AF65-F5344CB8AC3E}">
        <p14:creationId xmlns:p14="http://schemas.microsoft.com/office/powerpoint/2010/main" val="1181150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14.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0.jpeg"/><Relationship Id="rId1" Type="http://schemas.openxmlformats.org/officeDocument/2006/relationships/slideMaster" Target="../slideMasters/slideMaster7.xml"/><Relationship Id="rId4" Type="http://schemas.openxmlformats.org/officeDocument/2006/relationships/image" Target="../media/image25.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7.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4999" y="300831"/>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Content Placeholder 16">
            <a:extLst>
              <a:ext uri="{FF2B5EF4-FFF2-40B4-BE49-F238E27FC236}">
                <a16:creationId xmlns:a16="http://schemas.microsoft.com/office/drawing/2014/main" id="{87F9F861-D357-47FB-B1DA-B512BAA509F0}"/>
              </a:ext>
            </a:extLst>
          </p:cNvPr>
          <p:cNvSpPr>
            <a:spLocks noGrp="1"/>
          </p:cNvSpPr>
          <p:nvPr>
            <p:ph sz="half" idx="2"/>
          </p:nvPr>
        </p:nvSpPr>
        <p:spPr>
          <a:xfrm>
            <a:off x="891885" y="2124075"/>
            <a:ext cx="5435071" cy="2609850"/>
          </a:xfrm>
        </p:spPr>
        <p:txBody>
          <a:bodyPr>
            <a:normAutofit/>
          </a:bodyPr>
          <a:lstStyle>
            <a:lvl1pPr algn="ctr">
              <a:defRPr/>
            </a:lvl1pPr>
          </a:lstStyle>
          <a:p>
            <a:pPr marL="0" indent="0">
              <a:lnSpc>
                <a:spcPts val="2000"/>
              </a:lnSpc>
              <a:buNone/>
            </a:pPr>
            <a:r>
              <a:rPr lang="en-US"/>
              <a:t>Your theme can be anything you want. Here are some examples to start:</a:t>
            </a:r>
          </a:p>
          <a:p>
            <a:pPr>
              <a:lnSpc>
                <a:spcPts val="2000"/>
              </a:lnSpc>
            </a:pPr>
            <a:r>
              <a:rPr lang="en-US"/>
              <a:t>Explain why [subject] is your favorite movie.</a:t>
            </a:r>
          </a:p>
          <a:p>
            <a:pPr>
              <a:lnSpc>
                <a:spcPts val="2000"/>
              </a:lnSpc>
            </a:pPr>
            <a:r>
              <a:rPr lang="en-US"/>
              <a:t>Teach about a famous person in history.</a:t>
            </a:r>
          </a:p>
          <a:p>
            <a:pPr>
              <a:lnSpc>
                <a:spcPts val="2000"/>
              </a:lnSpc>
            </a:pPr>
            <a:r>
              <a:rPr lang="en-US"/>
              <a:t>Introduce the group to your hidden talent.</a:t>
            </a:r>
          </a:p>
        </p:txBody>
      </p:sp>
      <p:sp>
        <p:nvSpPr>
          <p:cNvPr id="13" name="Title 18">
            <a:extLst>
              <a:ext uri="{FF2B5EF4-FFF2-40B4-BE49-F238E27FC236}">
                <a16:creationId xmlns:a16="http://schemas.microsoft.com/office/drawing/2014/main" id="{367BB6F8-0190-4069-A4E3-E7ACE79E2E2F}"/>
              </a:ext>
            </a:extLst>
          </p:cNvPr>
          <p:cNvSpPr>
            <a:spLocks noGrp="1"/>
          </p:cNvSpPr>
          <p:nvPr>
            <p:ph type="title"/>
          </p:nvPr>
        </p:nvSpPr>
        <p:spPr>
          <a:xfrm>
            <a:off x="1165993" y="677757"/>
            <a:ext cx="4886854" cy="587584"/>
          </a:xfrm>
        </p:spPr>
        <p:txBody>
          <a:bodyPr/>
          <a:lstStyle>
            <a:lvl1pPr algn="ctr">
              <a:defRPr/>
            </a:lvl1pPr>
          </a:lstStyle>
          <a:p>
            <a:r>
              <a:rPr lang="en-US">
                <a:solidFill>
                  <a:schemeClr val="tx1"/>
                </a:solidFill>
              </a:rPr>
              <a:t>Choose a theme</a:t>
            </a:r>
          </a:p>
        </p:txBody>
      </p:sp>
      <p:pic>
        <p:nvPicPr>
          <p:cNvPr id="6" name="Picture 5">
            <a:extLst>
              <a:ext uri="{FF2B5EF4-FFF2-40B4-BE49-F238E27FC236}">
                <a16:creationId xmlns:a16="http://schemas.microsoft.com/office/drawing/2014/main" id="{54292F83-2DD1-415D-8703-908EE298CE5B}"/>
              </a:ext>
            </a:extLst>
          </p:cNvPr>
          <p:cNvPicPr>
            <a:picLocks noChangeAspect="1"/>
          </p:cNvPicPr>
          <p:nvPr userDrawn="1"/>
        </p:nvPicPr>
        <p:blipFill>
          <a:blip r:embed="rId2"/>
          <a:stretch>
            <a:fillRect/>
          </a:stretch>
        </p:blipFill>
        <p:spPr>
          <a:xfrm>
            <a:off x="9448799" y="6164663"/>
            <a:ext cx="2743200" cy="693336"/>
          </a:xfrm>
          <a:prstGeom prst="rect">
            <a:avLst/>
          </a:prstGeom>
          <a:solidFill>
            <a:srgbClr val="FFC000"/>
          </a:solidFill>
        </p:spPr>
      </p:pic>
      <p:pic>
        <p:nvPicPr>
          <p:cNvPr id="2" name="Picture 1">
            <a:extLst>
              <a:ext uri="{FF2B5EF4-FFF2-40B4-BE49-F238E27FC236}">
                <a16:creationId xmlns:a16="http://schemas.microsoft.com/office/drawing/2014/main" id="{D29765D0-23D7-431A-9C05-2E91234BAAA9}"/>
              </a:ext>
            </a:extLst>
          </p:cNvPr>
          <p:cNvPicPr>
            <a:picLocks noChangeAspect="1"/>
          </p:cNvPicPr>
          <p:nvPr userDrawn="1"/>
        </p:nvPicPr>
        <p:blipFill>
          <a:blip r:embed="rId3"/>
          <a:stretch>
            <a:fillRect/>
          </a:stretch>
        </p:blipFill>
        <p:spPr>
          <a:xfrm>
            <a:off x="248700" y="6180243"/>
            <a:ext cx="2530059" cy="608571"/>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9833334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1683345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25618168"/>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709452743"/>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51388075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8652969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93086294"/>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Calibri" panose="020F0502020204030204" pitchFamily="34" charset="0"/>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6532437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83674008"/>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91704556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9321934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sng">
                <a:solidFill>
                  <a:schemeClr val="tx1"/>
                </a:solidFill>
                <a:latin typeface="Century Gothic" panose="020B0502020202020204" pitchFamily="34" charset="0"/>
                <a:cs typeface="Calibri" panose="020F050202020403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015414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031715428"/>
      </p:ext>
    </p:extLst>
  </p:cSld>
  <p:clrMapOvr>
    <a:overrideClrMapping bg1="dk1" tx1="lt1" bg2="dk2" tx2="lt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1667505719"/>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906156646"/>
      </p:ext>
    </p:extLst>
  </p:cSld>
  <p:clrMapOvr>
    <a:overrideClrMapping bg1="dk1" tx1="lt1" bg2="dk2" tx2="lt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627652870"/>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703491792"/>
      </p:ext>
    </p:extLst>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893785734"/>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5808110"/>
      </p:ext>
    </p:extLst>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latin typeface="Calibri" panose="020F0502020204030204" pitchFamily="34" charset="0"/>
            </a:endParaRPr>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02659302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Calibri" panose="020F0502020204030204" pitchFamily="34" charset="0"/>
              </a:defRPr>
            </a:lvl1pPr>
            <a:lvl2pPr>
              <a:defRPr sz="1350">
                <a:latin typeface="Calibri" panose="020F0502020204030204" pitchFamily="34" charset="0"/>
              </a:defRPr>
            </a:lvl2pPr>
            <a:lvl3pPr>
              <a:defRPr sz="1350">
                <a:latin typeface="Calibri" panose="020F0502020204030204" pitchFamily="34" charset="0"/>
              </a:defRPr>
            </a:lvl3pPr>
            <a:lvl4pPr>
              <a:defRPr sz="1350">
                <a:latin typeface="Calibri" panose="020F0502020204030204" pitchFamily="34" charset="0"/>
              </a:defRPr>
            </a:lvl4pPr>
            <a:lvl5pPr>
              <a:defRPr sz="1350">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3798457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3" name="Picture 2" descr="Text&#10;&#10;Description automatically generated with medium confidence">
            <a:extLst>
              <a:ext uri="{FF2B5EF4-FFF2-40B4-BE49-F238E27FC236}">
                <a16:creationId xmlns:a16="http://schemas.microsoft.com/office/drawing/2014/main" id="{5879050C-32AA-FE4E-F643-F026A818A28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127276126"/>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688248514"/>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2A9DCEEE-E22F-44B8-50D6-12B4774F141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03D4D5E7-FA48-EDE2-D3E8-C301FFE1B25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2615433706"/>
      </p:ext>
    </p:extLst>
  </p:cSld>
  <p:clrMapOvr>
    <a:overrideClrMapping bg1="dk1" tx1="lt1" bg2="dk2" tx2="lt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pic>
        <p:nvPicPr>
          <p:cNvPr id="4" name="Picture 3" descr="Graphical user interface, text&#10;&#10;Description automatically generated">
            <a:extLst>
              <a:ext uri="{FF2B5EF4-FFF2-40B4-BE49-F238E27FC236}">
                <a16:creationId xmlns:a16="http://schemas.microsoft.com/office/drawing/2014/main" id="{D9E5AA7C-2C6F-2210-701B-BC960CC116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6" name="Picture 5" descr="Shape&#10;&#10;Description automatically generated with low confidence">
            <a:extLst>
              <a:ext uri="{FF2B5EF4-FFF2-40B4-BE49-F238E27FC236}">
                <a16:creationId xmlns:a16="http://schemas.microsoft.com/office/drawing/2014/main" id="{556A4EF1-4473-09FC-AF4D-3AD8C0C6CED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Tree>
    <p:extLst>
      <p:ext uri="{BB962C8B-B14F-4D97-AF65-F5344CB8AC3E}">
        <p14:creationId xmlns:p14="http://schemas.microsoft.com/office/powerpoint/2010/main" val="202192117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292223" y="139148"/>
            <a:ext cx="11430000" cy="990600"/>
          </a:xfrm>
        </p:spPr>
        <p:txBody>
          <a:bodyPr/>
          <a:lstStyle>
            <a:lvl1pPr>
              <a:defRPr sz="3600">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
        <p:nvSpPr>
          <p:cNvPr id="3" name="Title 1">
            <a:extLst>
              <a:ext uri="{FF2B5EF4-FFF2-40B4-BE49-F238E27FC236}">
                <a16:creationId xmlns:a16="http://schemas.microsoft.com/office/drawing/2014/main" id="{F9993C1C-5222-5386-12B3-FF2D71E4EC50}"/>
              </a:ext>
            </a:extLst>
          </p:cNvPr>
          <p:cNvSpPr txBox="1">
            <a:spLocks/>
          </p:cNvSpPr>
          <p:nvPr userDrawn="1"/>
        </p:nvSpPr>
        <p:spPr>
          <a:xfrm>
            <a:off x="298174" y="139148"/>
            <a:ext cx="10786353" cy="487017"/>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endParaRPr lang="en-US">
              <a:hlinkClick r:id="rId3" action="ppaction://hlinksldjump"/>
            </a:endParaRPr>
          </a:p>
        </p:txBody>
      </p:sp>
    </p:spTree>
    <p:extLst>
      <p:ext uri="{BB962C8B-B14F-4D97-AF65-F5344CB8AC3E}">
        <p14:creationId xmlns:p14="http://schemas.microsoft.com/office/powerpoint/2010/main" val="172034604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485B540D-D8C4-F53F-AA7E-380A4F0FD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374130362"/>
      </p:ext>
    </p:extLst>
  </p:cSld>
  <p:clrMapOvr>
    <a:overrideClrMapping bg1="dk1" tx1="lt1" bg2="dk2" tx2="lt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A498CB9-4BC9-F347-B642-786CB3E0A34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7171" y="2830348"/>
            <a:ext cx="5057658" cy="1197304"/>
          </a:xfrm>
          <a:prstGeom prst="rect">
            <a:avLst/>
          </a:prstGeom>
        </p:spPr>
      </p:pic>
    </p:spTree>
    <p:extLst>
      <p:ext uri="{BB962C8B-B14F-4D97-AF65-F5344CB8AC3E}">
        <p14:creationId xmlns:p14="http://schemas.microsoft.com/office/powerpoint/2010/main" val="298730409"/>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Arial" panose="020B0604020202020204" pitchFamily="34" charset="0"/>
                <a:cs typeface="Arial" panose="020B0604020202020204" pitchFamily="34" charset="0"/>
              </a:rPr>
              <a:t>Format Background… &gt; Picture or texture fill &gt; Set to one of the dark or mid gradient options</a:t>
            </a:r>
            <a:endParaRPr lang="en-US" noProof="0">
              <a:solidFill>
                <a:schemeClr val="tx1"/>
              </a:solidFill>
              <a:latin typeface="Arial" panose="020B0604020202020204" pitchFamily="34" charset="0"/>
              <a:cs typeface="Arial" panose="020B0604020202020204" pitchFamily="34" charset="0"/>
            </a:endParaRPr>
          </a:p>
        </p:txBody>
      </p:sp>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
        <p:nvSpPr>
          <p:cNvPr id="8" name="TextBox 7">
            <a:extLst>
              <a:ext uri="{FF2B5EF4-FFF2-40B4-BE49-F238E27FC236}">
                <a16:creationId xmlns:a16="http://schemas.microsoft.com/office/drawing/2014/main" id="{E818ADEC-9CAB-4B47-B4E1-5A1BE83ABEEA}"/>
              </a:ext>
            </a:extLst>
          </p:cNvPr>
          <p:cNvSpPr txBox="1"/>
          <p:nvPr/>
        </p:nvSpPr>
        <p:spPr>
          <a:xfrm>
            <a:off x="3333750" y="6462201"/>
            <a:ext cx="8091962" cy="21479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142A5D74-946A-5B84-8E4A-976829BFC0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651988111"/>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6" name="Picture 5" descr="Shape&#10;&#10;Description automatically generated with low confidence">
            <a:extLst>
              <a:ext uri="{FF2B5EF4-FFF2-40B4-BE49-F238E27FC236}">
                <a16:creationId xmlns:a16="http://schemas.microsoft.com/office/drawing/2014/main" id="{BE73E0FD-16C3-B2CA-5CCF-9687B47238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6214" y="174568"/>
            <a:ext cx="806355" cy="806355"/>
          </a:xfrm>
          <a:prstGeom prst="rect">
            <a:avLst/>
          </a:prstGeom>
        </p:spPr>
      </p:pic>
      <p:pic>
        <p:nvPicPr>
          <p:cNvPr id="8" name="Picture 7" descr="Graphical user interface, text&#10;&#10;Description automatically generated">
            <a:extLst>
              <a:ext uri="{FF2B5EF4-FFF2-40B4-BE49-F238E27FC236}">
                <a16:creationId xmlns:a16="http://schemas.microsoft.com/office/drawing/2014/main" id="{F0BD7E2B-0605-6D9E-C919-E002CB1B1B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409590110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4348017"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003814" y="76980"/>
            <a:ext cx="806355" cy="806355"/>
          </a:xfrm>
          <a:prstGeom prst="rect">
            <a:avLst/>
          </a:prstGeom>
        </p:spPr>
      </p:pic>
      <p:sp>
        <p:nvSpPr>
          <p:cNvPr id="6" name="TextBox 5">
            <a:extLst>
              <a:ext uri="{FF2B5EF4-FFF2-40B4-BE49-F238E27FC236}">
                <a16:creationId xmlns:a16="http://schemas.microsoft.com/office/drawing/2014/main" id="{6FB1E3D0-039D-3647-B7BE-319C2846FF21}"/>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867455"/>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24640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_Blank - Ligh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pPr lvl="0"/>
            <a:r>
              <a:rPr lang="en-US"/>
              <a:t>Click to edit Master text styles</a:t>
            </a:r>
          </a:p>
          <a:p>
            <a:pPr lvl="1"/>
            <a:r>
              <a:rPr lang="en-US"/>
              <a:t>Second level</a:t>
            </a:r>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p:nvPicPr>
        <p:blipFill>
          <a:blip r:embed="rId2"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8" name="TextBox 7">
            <a:extLst>
              <a:ext uri="{FF2B5EF4-FFF2-40B4-BE49-F238E27FC236}">
                <a16:creationId xmlns:a16="http://schemas.microsoft.com/office/drawing/2014/main" id="{BF9D5921-DCFE-FC4B-8CCE-2381F42630CF}"/>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87ABF240-FCB9-A7DC-3028-794C2CCD74A1}"/>
              </a:ext>
            </a:extLst>
          </p:cNvPr>
          <p:cNvSpPr>
            <a:spLocks noGrp="1"/>
          </p:cNvSpPr>
          <p:nvPr>
            <p:ph type="title" hasCustomPrompt="1"/>
          </p:nvPr>
        </p:nvSpPr>
        <p:spPr>
          <a:xfrm>
            <a:off x="381000" y="1341187"/>
            <a:ext cx="3853070" cy="1050235"/>
          </a:xfrm>
        </p:spPr>
        <p:txBody>
          <a:bodyPr/>
          <a:lstStyle>
            <a:lvl1pPr>
              <a:defRPr sz="3600"/>
            </a:lvl1pPr>
          </a:lstStyle>
          <a:p>
            <a:r>
              <a:rPr lang="en-GB"/>
              <a:t>Place headline here (36pt, min 30pt)</a:t>
            </a:r>
            <a:endParaRPr lang="en-US"/>
          </a:p>
        </p:txBody>
      </p:sp>
    </p:spTree>
    <p:extLst>
      <p:ext uri="{BB962C8B-B14F-4D97-AF65-F5344CB8AC3E}">
        <p14:creationId xmlns:p14="http://schemas.microsoft.com/office/powerpoint/2010/main" val="891993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1A7B5B96-D2C9-4842-9BBB-3B8F649CDED4}"/>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770755A1-3C8F-E046-B3F9-65EEC7F3BB85}"/>
              </a:ext>
            </a:extLst>
          </p:cNvPr>
          <p:cNvGrpSpPr/>
          <p:nvPr userDrawn="1"/>
        </p:nvGrpSpPr>
        <p:grpSpPr>
          <a:xfrm>
            <a:off x="292223" y="6277771"/>
            <a:ext cx="2177541" cy="609968"/>
            <a:chOff x="303374" y="6213899"/>
            <a:chExt cx="2177541" cy="609968"/>
          </a:xfrm>
        </p:grpSpPr>
        <p:pic>
          <p:nvPicPr>
            <p:cNvPr id="8" name="Picture 7">
              <a:extLst>
                <a:ext uri="{FF2B5EF4-FFF2-40B4-BE49-F238E27FC236}">
                  <a16:creationId xmlns:a16="http://schemas.microsoft.com/office/drawing/2014/main" id="{C994245B-2076-EF4D-B911-C0274B8777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9" name="Group 8">
              <a:extLst>
                <a:ext uri="{FF2B5EF4-FFF2-40B4-BE49-F238E27FC236}">
                  <a16:creationId xmlns:a16="http://schemas.microsoft.com/office/drawing/2014/main" id="{17ABF04E-56C3-EC40-B30E-EA5E729FC2EC}"/>
                </a:ext>
              </a:extLst>
            </p:cNvPr>
            <p:cNvGrpSpPr/>
            <p:nvPr userDrawn="1"/>
          </p:nvGrpSpPr>
          <p:grpSpPr>
            <a:xfrm>
              <a:off x="303374" y="6213899"/>
              <a:ext cx="1155165" cy="609968"/>
              <a:chOff x="1204393" y="5850835"/>
              <a:chExt cx="1141925" cy="602977"/>
            </a:xfrm>
          </p:grpSpPr>
          <p:pic>
            <p:nvPicPr>
              <p:cNvPr id="10" name="Picture 4">
                <a:extLst>
                  <a:ext uri="{FF2B5EF4-FFF2-40B4-BE49-F238E27FC236}">
                    <a16:creationId xmlns:a16="http://schemas.microsoft.com/office/drawing/2014/main" id="{FC0B6358-3F5F-EA4F-86AC-33392BB650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FBA1F5F-2A62-DA49-819B-14F9A8A3CE97}"/>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136230248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75767580-CA98-D96E-5384-2A2E3DAD63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BB6B586F-5F04-48ED-7C16-915366F9C4D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799425235"/>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Shape&#10;&#10;Description automatically generated">
            <a:extLst>
              <a:ext uri="{FF2B5EF4-FFF2-40B4-BE49-F238E27FC236}">
                <a16:creationId xmlns:a16="http://schemas.microsoft.com/office/drawing/2014/main" id="{603A6878-9455-44E6-DADC-45343E30CBE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4241B608-5BD7-0311-17BC-25FEE5C449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1115820067"/>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5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8" y="2666800"/>
            <a:ext cx="6127474" cy="523220"/>
          </a:xfrm>
          <a:prstGeom prst="rect">
            <a:avLst/>
          </a:prstGeom>
          <a:noFill/>
        </p:spPr>
        <p:txBody>
          <a:bodyPr wrap="square">
            <a:spAutoFit/>
          </a:bodyPr>
          <a:lstStyle/>
          <a:p>
            <a:r>
              <a:rPr lang="en-US" sz="2800" cap="all" spc="75">
                <a:latin typeface="Myriad Pro" panose="020B0703030403020204" pitchFamily="34" charset="0"/>
              </a:rPr>
              <a:t>Institute of Higher Learning</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959201106"/>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6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rgbClr val="C7D7EB"/>
          </a:solidFill>
          <a:ln w="28575">
            <a:solidFill>
              <a:srgbClr val="C7D7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8" y="2666800"/>
            <a:ext cx="6127474" cy="523220"/>
          </a:xfrm>
          <a:prstGeom prst="rect">
            <a:avLst/>
          </a:prstGeom>
          <a:noFill/>
        </p:spPr>
        <p:txBody>
          <a:bodyPr wrap="square">
            <a:spAutoFit/>
          </a:bodyPr>
          <a:lstStyle/>
          <a:p>
            <a:r>
              <a:rPr lang="en-US" sz="2800" cap="all" spc="75">
                <a:latin typeface="Myriad Pro" panose="020B0703030403020204" pitchFamily="34" charset="0"/>
              </a:rPr>
              <a:t>Non-College degree</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929382736"/>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7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rgbClr val="64C6B7"/>
          </a:solidFill>
          <a:ln w="28575">
            <a:solidFill>
              <a:srgbClr val="64C6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7" y="2666800"/>
            <a:ext cx="7506069" cy="523220"/>
          </a:xfrm>
          <a:prstGeom prst="rect">
            <a:avLst/>
          </a:prstGeom>
          <a:noFill/>
        </p:spPr>
        <p:txBody>
          <a:bodyPr wrap="square">
            <a:spAutoFit/>
          </a:bodyPr>
          <a:lstStyle/>
          <a:p>
            <a:pPr algn="ctr"/>
            <a:r>
              <a:rPr lang="en-US" sz="2800" cap="all" spc="75">
                <a:latin typeface="Myriad Pro" panose="020B0703030403020204" pitchFamily="34" charset="0"/>
              </a:rPr>
              <a:t>On-the-job training/Apprenticeship </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3756537633"/>
      </p:ext>
    </p:extLst>
  </p:cSld>
  <p:clrMapOvr>
    <a:overrideClrMapping bg1="dk1" tx1="lt1" bg2="dk2" tx2="lt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8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3D4CAE1-34E1-0578-CCEA-5847CB21A136}"/>
              </a:ext>
            </a:extLst>
          </p:cNvPr>
          <p:cNvSpPr/>
          <p:nvPr userDrawn="1"/>
        </p:nvSpPr>
        <p:spPr>
          <a:xfrm>
            <a:off x="-33337" y="0"/>
            <a:ext cx="1957387" cy="6858000"/>
          </a:xfrm>
          <a:prstGeom prst="rect">
            <a:avLst/>
          </a:prstGeom>
          <a:solidFill>
            <a:schemeClr val="accent5"/>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CBBADF32-6DD6-5452-4A8A-A7C8A35F77A9}"/>
              </a:ext>
            </a:extLst>
          </p:cNvPr>
          <p:cNvSpPr txBox="1"/>
          <p:nvPr userDrawn="1"/>
        </p:nvSpPr>
        <p:spPr>
          <a:xfrm>
            <a:off x="2602027" y="2666800"/>
            <a:ext cx="7247825" cy="523220"/>
          </a:xfrm>
          <a:prstGeom prst="rect">
            <a:avLst/>
          </a:prstGeom>
          <a:noFill/>
        </p:spPr>
        <p:txBody>
          <a:bodyPr wrap="square">
            <a:spAutoFit/>
          </a:bodyPr>
          <a:lstStyle/>
          <a:p>
            <a:pPr algn="l"/>
            <a:r>
              <a:rPr lang="en-US" sz="2800" cap="all" spc="75">
                <a:latin typeface="Myriad Pro" panose="020B0703030403020204" pitchFamily="34" charset="0"/>
              </a:rPr>
              <a:t>flight</a:t>
            </a:r>
            <a:endParaRPr lang="en-US" sz="2800"/>
          </a:p>
        </p:txBody>
      </p:sp>
      <p:pic>
        <p:nvPicPr>
          <p:cNvPr id="20" name="Picture 19" descr="Text&#10;&#10;Description automatically generated with medium confidence">
            <a:extLst>
              <a:ext uri="{FF2B5EF4-FFF2-40B4-BE49-F238E27FC236}">
                <a16:creationId xmlns:a16="http://schemas.microsoft.com/office/drawing/2014/main" id="{797B4619-710E-2281-3F35-A262DEF733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spTree>
    <p:extLst>
      <p:ext uri="{BB962C8B-B14F-4D97-AF65-F5344CB8AC3E}">
        <p14:creationId xmlns:p14="http://schemas.microsoft.com/office/powerpoint/2010/main" val="1013150807"/>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4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D4086F5-D006-F145-A187-96B5AC8192A4}"/>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D2F8944A-4F6F-7C4B-8AFA-23F1B59C9F0A}"/>
              </a:ext>
            </a:extLst>
          </p:cNvPr>
          <p:cNvGrpSpPr/>
          <p:nvPr/>
        </p:nvGrpSpPr>
        <p:grpSpPr>
          <a:xfrm>
            <a:off x="292702" y="6277771"/>
            <a:ext cx="2177062" cy="609968"/>
            <a:chOff x="292702" y="6277771"/>
            <a:chExt cx="2177062" cy="609968"/>
          </a:xfrm>
        </p:grpSpPr>
        <p:pic>
          <p:nvPicPr>
            <p:cNvPr id="10" name="Picture 4">
              <a:extLst>
                <a:ext uri="{FF2B5EF4-FFF2-40B4-BE49-F238E27FC236}">
                  <a16:creationId xmlns:a16="http://schemas.microsoft.com/office/drawing/2014/main" id="{45DFDC7C-7517-7C43-94A1-013149BD88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02" y="6451440"/>
              <a:ext cx="649091" cy="17309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C33AED73-8979-F145-9EDF-83794CAF12D5}"/>
                </a:ext>
              </a:extLst>
            </p:cNvPr>
            <p:cNvGrpSpPr/>
            <p:nvPr/>
          </p:nvGrpSpPr>
          <p:grpSpPr>
            <a:xfrm>
              <a:off x="773858" y="6277771"/>
              <a:ext cx="1695906" cy="609968"/>
              <a:chOff x="785009" y="6213899"/>
              <a:chExt cx="1695906" cy="609968"/>
            </a:xfrm>
          </p:grpSpPr>
          <p:pic>
            <p:nvPicPr>
              <p:cNvPr id="12" name="Picture 11">
                <a:extLst>
                  <a:ext uri="{FF2B5EF4-FFF2-40B4-BE49-F238E27FC236}">
                    <a16:creationId xmlns:a16="http://schemas.microsoft.com/office/drawing/2014/main" id="{2A5184FA-BAA0-5946-9116-D6449AA3F2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57412" y="6350046"/>
                <a:ext cx="1223503" cy="289641"/>
              </a:xfrm>
              <a:prstGeom prst="rect">
                <a:avLst/>
              </a:prstGeom>
            </p:spPr>
          </p:pic>
          <p:sp>
            <p:nvSpPr>
              <p:cNvPr id="13" name="Title 1">
                <a:extLst>
                  <a:ext uri="{FF2B5EF4-FFF2-40B4-BE49-F238E27FC236}">
                    <a16:creationId xmlns:a16="http://schemas.microsoft.com/office/drawing/2014/main" id="{99AAB8B4-189E-7C43-8CE9-100CE8A63650}"/>
                  </a:ext>
                </a:extLst>
              </p:cNvPr>
              <p:cNvSpPr txBox="1">
                <a:spLocks/>
              </p:cNvSpPr>
              <p:nvPr/>
            </p:nvSpPr>
            <p:spPr>
              <a:xfrm>
                <a:off x="785009" y="6213899"/>
                <a:ext cx="673531" cy="609968"/>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4083163603"/>
      </p:ext>
    </p:extLst>
  </p:cSld>
  <p:clrMapOvr>
    <a:overrideClrMapping bg1="dk1" tx1="lt1" bg2="dk2" tx2="lt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1_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Arial" panose="020B0604020202020204" pitchFamily="34" charset="0"/>
                <a:cs typeface="Arial" panose="020B060402020202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14820EF-32B4-364C-919C-FF43DCE1D5D8}"/>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3" name="Picture 2" descr="Text&#10;&#10;Description automatically generated with medium confidence">
            <a:extLst>
              <a:ext uri="{FF2B5EF4-FFF2-40B4-BE49-F238E27FC236}">
                <a16:creationId xmlns:a16="http://schemas.microsoft.com/office/drawing/2014/main" id="{8A8448B4-3E9D-B2FF-C587-281BA27C47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6" name="Picture 5" descr="Shape&#10;&#10;Description automatically generated">
            <a:extLst>
              <a:ext uri="{FF2B5EF4-FFF2-40B4-BE49-F238E27FC236}">
                <a16:creationId xmlns:a16="http://schemas.microsoft.com/office/drawing/2014/main" id="{E977C6AB-EB81-9B24-8900-00C1AAD36C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129868559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66080001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1634397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4999" y="300831"/>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Content Placeholder 16">
            <a:extLst>
              <a:ext uri="{FF2B5EF4-FFF2-40B4-BE49-F238E27FC236}">
                <a16:creationId xmlns:a16="http://schemas.microsoft.com/office/drawing/2014/main" id="{87F9F861-D357-47FB-B1DA-B512BAA509F0}"/>
              </a:ext>
            </a:extLst>
          </p:cNvPr>
          <p:cNvSpPr>
            <a:spLocks noGrp="1"/>
          </p:cNvSpPr>
          <p:nvPr>
            <p:ph sz="half" idx="2"/>
          </p:nvPr>
        </p:nvSpPr>
        <p:spPr>
          <a:xfrm>
            <a:off x="891885" y="2124075"/>
            <a:ext cx="5435071" cy="2609850"/>
          </a:xfrm>
        </p:spPr>
        <p:txBody>
          <a:bodyPr>
            <a:normAutofit/>
          </a:bodyPr>
          <a:lstStyle>
            <a:lvl1pPr algn="ctr">
              <a:defRPr/>
            </a:lvl1pPr>
          </a:lstStyle>
          <a:p>
            <a:pPr marL="0" indent="0">
              <a:lnSpc>
                <a:spcPts val="2000"/>
              </a:lnSpc>
              <a:buNone/>
            </a:pPr>
            <a:r>
              <a:rPr lang="en-US"/>
              <a:t>Your theme can be anything you want. Here are some examples to start:</a:t>
            </a:r>
          </a:p>
          <a:p>
            <a:pPr>
              <a:lnSpc>
                <a:spcPts val="2000"/>
              </a:lnSpc>
            </a:pPr>
            <a:r>
              <a:rPr lang="en-US"/>
              <a:t>Explain why [subject] is your favorite movie.</a:t>
            </a:r>
          </a:p>
          <a:p>
            <a:pPr>
              <a:lnSpc>
                <a:spcPts val="2000"/>
              </a:lnSpc>
            </a:pPr>
            <a:r>
              <a:rPr lang="en-US"/>
              <a:t>Teach about a famous person in history.</a:t>
            </a:r>
          </a:p>
          <a:p>
            <a:pPr>
              <a:lnSpc>
                <a:spcPts val="2000"/>
              </a:lnSpc>
            </a:pPr>
            <a:r>
              <a:rPr lang="en-US"/>
              <a:t>Introduce the group to your hidden talent.</a:t>
            </a:r>
          </a:p>
        </p:txBody>
      </p:sp>
      <p:sp>
        <p:nvSpPr>
          <p:cNvPr id="13" name="Title 18">
            <a:extLst>
              <a:ext uri="{FF2B5EF4-FFF2-40B4-BE49-F238E27FC236}">
                <a16:creationId xmlns:a16="http://schemas.microsoft.com/office/drawing/2014/main" id="{367BB6F8-0190-4069-A4E3-E7ACE79E2E2F}"/>
              </a:ext>
            </a:extLst>
          </p:cNvPr>
          <p:cNvSpPr>
            <a:spLocks noGrp="1"/>
          </p:cNvSpPr>
          <p:nvPr>
            <p:ph type="title"/>
          </p:nvPr>
        </p:nvSpPr>
        <p:spPr>
          <a:xfrm>
            <a:off x="1165993" y="677757"/>
            <a:ext cx="4886854" cy="587584"/>
          </a:xfrm>
        </p:spPr>
        <p:txBody>
          <a:bodyPr/>
          <a:lstStyle>
            <a:lvl1pPr algn="ctr">
              <a:defRPr/>
            </a:lvl1pPr>
          </a:lstStyle>
          <a:p>
            <a:r>
              <a:rPr lang="en-US">
                <a:solidFill>
                  <a:schemeClr val="tx1"/>
                </a:solidFill>
              </a:rPr>
              <a:t>Choose a theme</a:t>
            </a:r>
          </a:p>
        </p:txBody>
      </p:sp>
      <p:pic>
        <p:nvPicPr>
          <p:cNvPr id="6" name="Picture 5">
            <a:extLst>
              <a:ext uri="{FF2B5EF4-FFF2-40B4-BE49-F238E27FC236}">
                <a16:creationId xmlns:a16="http://schemas.microsoft.com/office/drawing/2014/main" id="{54292F83-2DD1-415D-8703-908EE298CE5B}"/>
              </a:ext>
            </a:extLst>
          </p:cNvPr>
          <p:cNvPicPr>
            <a:picLocks noChangeAspect="1"/>
          </p:cNvPicPr>
          <p:nvPr userDrawn="1"/>
        </p:nvPicPr>
        <p:blipFill>
          <a:blip r:embed="rId2"/>
          <a:stretch>
            <a:fillRect/>
          </a:stretch>
        </p:blipFill>
        <p:spPr>
          <a:xfrm>
            <a:off x="9448799" y="6164663"/>
            <a:ext cx="2743200" cy="693336"/>
          </a:xfrm>
          <a:prstGeom prst="rect">
            <a:avLst/>
          </a:prstGeom>
          <a:solidFill>
            <a:srgbClr val="FFC000"/>
          </a:solidFill>
        </p:spPr>
      </p:pic>
      <p:pic>
        <p:nvPicPr>
          <p:cNvPr id="2" name="Picture 1">
            <a:extLst>
              <a:ext uri="{FF2B5EF4-FFF2-40B4-BE49-F238E27FC236}">
                <a16:creationId xmlns:a16="http://schemas.microsoft.com/office/drawing/2014/main" id="{D29765D0-23D7-431A-9C05-2E91234BAAA9}"/>
              </a:ext>
            </a:extLst>
          </p:cNvPr>
          <p:cNvPicPr>
            <a:picLocks noChangeAspect="1"/>
          </p:cNvPicPr>
          <p:nvPr userDrawn="1"/>
        </p:nvPicPr>
        <p:blipFill>
          <a:blip r:embed="rId3"/>
          <a:stretch>
            <a:fillRect/>
          </a:stretch>
        </p:blipFill>
        <p:spPr>
          <a:xfrm>
            <a:off x="248700" y="6180243"/>
            <a:ext cx="2530059" cy="608571"/>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79034"/>
            <a:ext cx="9104142" cy="3169742"/>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66800" y="578020"/>
            <a:ext cx="10058400" cy="12893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7595722D-83D7-41E4-A3DF-AC26F6847BD8}"/>
              </a:ext>
            </a:extLst>
          </p:cNvPr>
          <p:cNvPicPr>
            <a:picLocks noChangeAspect="1"/>
          </p:cNvPicPr>
          <p:nvPr userDrawn="1"/>
        </p:nvPicPr>
        <p:blipFill>
          <a:blip r:embed="rId2"/>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311930"/>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3" name="Content Placeholder 2"/>
          <p:cNvSpPr>
            <a:spLocks noGrp="1"/>
          </p:cNvSpPr>
          <p:nvPr>
            <p:ph idx="1" hasCustomPrompt="1"/>
          </p:nvPr>
        </p:nvSpPr>
        <p:spPr>
          <a:xfrm>
            <a:off x="1097280" y="1438657"/>
            <a:ext cx="10058400" cy="3466766"/>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607591"/>
            <a:ext cx="10058400" cy="7621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6C705883-51B6-4F32-B108-14273D850F12}"/>
              </a:ext>
            </a:extLst>
          </p:cNvPr>
          <p:cNvPicPr>
            <a:picLocks noChangeAspect="1"/>
          </p:cNvPicPr>
          <p:nvPr userDrawn="1"/>
        </p:nvPicPr>
        <p:blipFill>
          <a:blip r:embed="rId2">
            <a:alphaModFix/>
          </a:blip>
          <a:stretch>
            <a:fillRect/>
          </a:stretch>
        </p:blipFill>
        <p:spPr>
          <a:xfrm>
            <a:off x="9470407" y="4946418"/>
            <a:ext cx="2086593" cy="967162"/>
          </a:xfrm>
          <a:prstGeom prst="rect">
            <a:avLst/>
          </a:prstGeom>
        </p:spPr>
      </p:pic>
      <p:pic>
        <p:nvPicPr>
          <p:cNvPr id="5" name="Picture 4">
            <a:extLst>
              <a:ext uri="{FF2B5EF4-FFF2-40B4-BE49-F238E27FC236}">
                <a16:creationId xmlns:a16="http://schemas.microsoft.com/office/drawing/2014/main" id="{94CD53B0-6D1A-4153-BA65-703473D44FC3}"/>
              </a:ext>
            </a:extLst>
          </p:cNvPr>
          <p:cNvPicPr>
            <a:picLocks noChangeAspect="1"/>
          </p:cNvPicPr>
          <p:nvPr userDrawn="1"/>
        </p:nvPicPr>
        <p:blipFill>
          <a:blip r:embed="rId3"/>
          <a:stretch>
            <a:fillRect/>
          </a:stretch>
        </p:blipFill>
        <p:spPr>
          <a:xfrm>
            <a:off x="9470407" y="6197841"/>
            <a:ext cx="2743438" cy="695004"/>
          </a:xfrm>
          <a:prstGeom prst="rect">
            <a:avLst/>
          </a:prstGeom>
        </p:spPr>
      </p:pic>
      <p:pic>
        <p:nvPicPr>
          <p:cNvPr id="9" name="Picture 8">
            <a:extLst>
              <a:ext uri="{FF2B5EF4-FFF2-40B4-BE49-F238E27FC236}">
                <a16:creationId xmlns:a16="http://schemas.microsoft.com/office/drawing/2014/main" id="{6774B161-4992-49C3-BF85-4609B97DE357}"/>
              </a:ext>
            </a:extLst>
          </p:cNvPr>
          <p:cNvPicPr>
            <a:picLocks noChangeAspect="1"/>
          </p:cNvPicPr>
          <p:nvPr userDrawn="1"/>
        </p:nvPicPr>
        <p:blipFill>
          <a:blip r:embed="rId4"/>
          <a:stretch>
            <a:fillRect/>
          </a:stretch>
        </p:blipFill>
        <p:spPr>
          <a:xfrm>
            <a:off x="108023" y="6114934"/>
            <a:ext cx="2530059" cy="608571"/>
          </a:xfrm>
          <a:prstGeom prst="rect">
            <a:avLst/>
          </a:prstGeom>
        </p:spPr>
      </p:pic>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210831"/>
            <a:ext cx="2919413" cy="2919413"/>
          </a:xfrm>
          <a:solidFill>
            <a:srgbClr val="EDEFF7"/>
          </a:solidFill>
        </p:spPr>
        <p:txBody>
          <a:bodyPr anchor="ctr"/>
          <a:lstStyle>
            <a:lvl1pPr algn="ctr">
              <a:defRPr/>
            </a:lvl1pPr>
          </a:lstStyle>
          <a:p>
            <a:r>
              <a:rPr lang="en-US" noProof="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210831"/>
            <a:ext cx="2919413" cy="2919413"/>
          </a:xfrm>
          <a:solidFill>
            <a:srgbClr val="EDEFF7"/>
          </a:solidFill>
        </p:spPr>
        <p:txBody>
          <a:bodyPr anchor="ctr"/>
          <a:lstStyle>
            <a:lvl1pPr algn="ctr">
              <a:defRPr/>
            </a:lvl1pPr>
          </a:lstStyle>
          <a:p>
            <a:r>
              <a:rPr lang="en-US" noProof="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210831"/>
            <a:ext cx="2919413" cy="2919413"/>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477762"/>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12" name="Picture 11">
            <a:extLst>
              <a:ext uri="{FF2B5EF4-FFF2-40B4-BE49-F238E27FC236}">
                <a16:creationId xmlns:a16="http://schemas.microsoft.com/office/drawing/2014/main" id="{D5685308-D79E-4800-BE5F-367A0FE4B07C}"/>
              </a:ext>
            </a:extLst>
          </p:cNvPr>
          <p:cNvPicPr>
            <a:picLocks noChangeAspect="1"/>
          </p:cNvPicPr>
          <p:nvPr userDrawn="1"/>
        </p:nvPicPr>
        <p:blipFill>
          <a:blip r:embed="rId2">
            <a:alphaModFix/>
          </a:blip>
          <a:stretch>
            <a:fillRect/>
          </a:stretch>
        </p:blipFill>
        <p:spPr>
          <a:xfrm>
            <a:off x="9583445" y="5016512"/>
            <a:ext cx="1973555" cy="914767"/>
          </a:xfrm>
          <a:prstGeom prst="rect">
            <a:avLst/>
          </a:prstGeom>
        </p:spPr>
      </p:pic>
      <p:pic>
        <p:nvPicPr>
          <p:cNvPr id="3" name="Picture 2">
            <a:extLst>
              <a:ext uri="{FF2B5EF4-FFF2-40B4-BE49-F238E27FC236}">
                <a16:creationId xmlns:a16="http://schemas.microsoft.com/office/drawing/2014/main" id="{F1085B03-8B0D-4F1B-A3A1-CEC008052175}"/>
              </a:ext>
            </a:extLst>
          </p:cNvPr>
          <p:cNvPicPr>
            <a:picLocks noChangeAspect="1"/>
          </p:cNvPicPr>
          <p:nvPr userDrawn="1"/>
        </p:nvPicPr>
        <p:blipFill>
          <a:blip r:embed="rId3"/>
          <a:stretch>
            <a:fillRect/>
          </a:stretch>
        </p:blipFill>
        <p:spPr>
          <a:xfrm>
            <a:off x="9448561" y="6181423"/>
            <a:ext cx="2743438" cy="695004"/>
          </a:xfrm>
          <a:prstGeom prst="rect">
            <a:avLst/>
          </a:prstGeom>
        </p:spPr>
      </p:pic>
      <p:pic>
        <p:nvPicPr>
          <p:cNvPr id="14" name="Picture 13">
            <a:extLst>
              <a:ext uri="{FF2B5EF4-FFF2-40B4-BE49-F238E27FC236}">
                <a16:creationId xmlns:a16="http://schemas.microsoft.com/office/drawing/2014/main" id="{63D5C140-AD2C-41ED-8EE3-BA2A1B1A7925}"/>
              </a:ext>
            </a:extLst>
          </p:cNvPr>
          <p:cNvPicPr>
            <a:picLocks noChangeAspect="1"/>
          </p:cNvPicPr>
          <p:nvPr userDrawn="1"/>
        </p:nvPicPr>
        <p:blipFill>
          <a:blip r:embed="rId4"/>
          <a:stretch>
            <a:fillRect/>
          </a:stretch>
        </p:blipFill>
        <p:spPr>
          <a:xfrm>
            <a:off x="150226" y="6084377"/>
            <a:ext cx="2530059" cy="608571"/>
          </a:xfrm>
          <a:prstGeom prst="rect">
            <a:avLst/>
          </a:prstGeom>
        </p:spPr>
      </p:pic>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979034"/>
            <a:ext cx="9104142" cy="3169742"/>
          </a:xfrm>
          <a:no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66800" y="578020"/>
            <a:ext cx="10058400" cy="12893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7595722D-83D7-41E4-A3DF-AC26F6847BD8}"/>
              </a:ext>
            </a:extLst>
          </p:cNvPr>
          <p:cNvPicPr>
            <a:picLocks noChangeAspect="1"/>
          </p:cNvPicPr>
          <p:nvPr userDrawn="1"/>
        </p:nvPicPr>
        <p:blipFill>
          <a:blip r:embed="rId2"/>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432407088"/>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339235"/>
            <a:ext cx="5632450" cy="5591175"/>
          </a:xfrm>
          <a:solidFill>
            <a:schemeClr val="tx2"/>
          </a:solidFill>
        </p:spPr>
        <p:txBody>
          <a:bodyPr anchor="ctr"/>
          <a:lstStyle>
            <a:lvl1pPr algn="ctr">
              <a:defRPr>
                <a:solidFill>
                  <a:schemeClr val="bg1"/>
                </a:solidFill>
              </a:defRPr>
            </a:lvl1pPr>
          </a:lstStyle>
          <a:p>
            <a:r>
              <a:rPr lang="en-US" noProof="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6380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19768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E7693957-AFC3-4A04-8F84-EA8350AD7620}"/>
              </a:ext>
            </a:extLst>
          </p:cNvPr>
          <p:cNvPicPr>
            <a:picLocks noChangeAspect="1"/>
          </p:cNvPicPr>
          <p:nvPr userDrawn="1"/>
        </p:nvPicPr>
        <p:blipFill>
          <a:blip r:embed="rId2">
            <a:alphaModFix/>
          </a:blip>
          <a:stretch>
            <a:fillRect/>
          </a:stretch>
        </p:blipFill>
        <p:spPr>
          <a:xfrm>
            <a:off x="635000" y="4980916"/>
            <a:ext cx="1973555" cy="914767"/>
          </a:xfrm>
          <a:prstGeom prst="rect">
            <a:avLst/>
          </a:prstGeom>
        </p:spPr>
      </p:pic>
      <p:pic>
        <p:nvPicPr>
          <p:cNvPr id="3" name="Picture 2">
            <a:extLst>
              <a:ext uri="{FF2B5EF4-FFF2-40B4-BE49-F238E27FC236}">
                <a16:creationId xmlns:a16="http://schemas.microsoft.com/office/drawing/2014/main" id="{FC8EFF14-C77E-48F1-A33A-FF0A351EA9D6}"/>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701714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8/15/2023</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4001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08233" y="765884"/>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63191" y="2607736"/>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256314" y="59760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pic>
        <p:nvPicPr>
          <p:cNvPr id="11" name="Picture 10">
            <a:extLst>
              <a:ext uri="{FF2B5EF4-FFF2-40B4-BE49-F238E27FC236}">
                <a16:creationId xmlns:a16="http://schemas.microsoft.com/office/drawing/2014/main" id="{894E4DD5-3047-4590-8FB1-90A887279EDE}"/>
              </a:ext>
            </a:extLst>
          </p:cNvPr>
          <p:cNvPicPr>
            <a:picLocks noChangeAspect="1"/>
          </p:cNvPicPr>
          <p:nvPr userDrawn="1"/>
        </p:nvPicPr>
        <p:blipFill>
          <a:blip r:embed="rId2">
            <a:alphaModFix/>
          </a:blip>
          <a:stretch>
            <a:fillRect/>
          </a:stretch>
        </p:blipFill>
        <p:spPr>
          <a:xfrm>
            <a:off x="658111" y="5030595"/>
            <a:ext cx="2042337" cy="946648"/>
          </a:xfrm>
          <a:prstGeom prst="rect">
            <a:avLst/>
          </a:prstGeom>
        </p:spPr>
      </p:pic>
      <p:pic>
        <p:nvPicPr>
          <p:cNvPr id="9" name="Picture 8">
            <a:extLst>
              <a:ext uri="{FF2B5EF4-FFF2-40B4-BE49-F238E27FC236}">
                <a16:creationId xmlns:a16="http://schemas.microsoft.com/office/drawing/2014/main" id="{91928983-BF8F-42E7-8AF3-39928E25C49A}"/>
              </a:ext>
            </a:extLst>
          </p:cNvPr>
          <p:cNvPicPr>
            <a:picLocks noChangeAspect="1"/>
          </p:cNvPicPr>
          <p:nvPr userDrawn="1"/>
        </p:nvPicPr>
        <p:blipFill>
          <a:blip r:embed="rId3"/>
          <a:stretch>
            <a:fillRect/>
          </a:stretch>
        </p:blipFill>
        <p:spPr>
          <a:xfrm>
            <a:off x="9431557" y="6162996"/>
            <a:ext cx="2743438" cy="695004"/>
          </a:xfrm>
          <a:prstGeom prst="rect">
            <a:avLst/>
          </a:prstGeom>
        </p:spPr>
      </p:pic>
      <p:pic>
        <p:nvPicPr>
          <p:cNvPr id="13" name="Picture 12">
            <a:extLst>
              <a:ext uri="{FF2B5EF4-FFF2-40B4-BE49-F238E27FC236}">
                <a16:creationId xmlns:a16="http://schemas.microsoft.com/office/drawing/2014/main" id="{4C211EAF-C3D1-4F23-87E3-966EE1A6A169}"/>
              </a:ext>
            </a:extLst>
          </p:cNvPr>
          <p:cNvPicPr>
            <a:picLocks noChangeAspect="1"/>
          </p:cNvPicPr>
          <p:nvPr userDrawn="1"/>
        </p:nvPicPr>
        <p:blipFill>
          <a:blip r:embed="rId4"/>
          <a:stretch>
            <a:fillRect/>
          </a:stretch>
        </p:blipFill>
        <p:spPr>
          <a:xfrm>
            <a:off x="123694" y="6086354"/>
            <a:ext cx="2530059" cy="608571"/>
          </a:xfrm>
          <a:prstGeom prst="rect">
            <a:avLst/>
          </a:prstGeom>
        </p:spPr>
      </p:pic>
    </p:spTree>
    <p:extLst>
      <p:ext uri="{BB962C8B-B14F-4D97-AF65-F5344CB8AC3E}">
        <p14:creationId xmlns:p14="http://schemas.microsoft.com/office/powerpoint/2010/main" val="4184935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8/15/2023</a:t>
            </a:fld>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3493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286088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35955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176CB16A-9C2C-42CF-ACA4-86407DC80347}"/>
              </a:ext>
            </a:extLst>
          </p:cNvPr>
          <p:cNvPicPr>
            <a:picLocks noChangeAspect="1"/>
          </p:cNvPicPr>
          <p:nvPr userDrawn="1"/>
        </p:nvPicPr>
        <p:blipFill>
          <a:blip r:embed="rId2">
            <a:alphaModFix/>
          </a:blip>
          <a:stretch>
            <a:fillRect/>
          </a:stretch>
        </p:blipFill>
        <p:spPr>
          <a:xfrm>
            <a:off x="635000" y="4895558"/>
            <a:ext cx="2252557" cy="1044088"/>
          </a:xfrm>
          <a:prstGeom prst="rect">
            <a:avLst/>
          </a:prstGeom>
        </p:spPr>
      </p:pic>
      <p:pic>
        <p:nvPicPr>
          <p:cNvPr id="7" name="Picture 6">
            <a:extLst>
              <a:ext uri="{FF2B5EF4-FFF2-40B4-BE49-F238E27FC236}">
                <a16:creationId xmlns:a16="http://schemas.microsoft.com/office/drawing/2014/main" id="{1AFF020C-CB77-4F85-B480-4D196DC2BE72}"/>
              </a:ext>
            </a:extLst>
          </p:cNvPr>
          <p:cNvPicPr>
            <a:picLocks noChangeAspect="1"/>
          </p:cNvPicPr>
          <p:nvPr userDrawn="1"/>
        </p:nvPicPr>
        <p:blipFill>
          <a:blip r:embed="rId3"/>
          <a:stretch>
            <a:fillRect/>
          </a:stretch>
        </p:blipFill>
        <p:spPr>
          <a:xfrm>
            <a:off x="9448562" y="6116959"/>
            <a:ext cx="2743438" cy="695004"/>
          </a:xfrm>
          <a:prstGeom prst="rect">
            <a:avLst/>
          </a:prstGeom>
        </p:spPr>
      </p:pic>
    </p:spTree>
    <p:extLst>
      <p:ext uri="{BB962C8B-B14F-4D97-AF65-F5344CB8AC3E}">
        <p14:creationId xmlns:p14="http://schemas.microsoft.com/office/powerpoint/2010/main" val="3079185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3087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379593"/>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38176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30581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61C54C71-AB05-4FB1-9F66-D0091E47A5FD}"/>
              </a:ext>
            </a:extLst>
          </p:cNvPr>
          <p:cNvPicPr>
            <a:picLocks noChangeAspect="1"/>
          </p:cNvPicPr>
          <p:nvPr userDrawn="1"/>
        </p:nvPicPr>
        <p:blipFill>
          <a:blip r:embed="rId2">
            <a:alphaModFix/>
          </a:blip>
          <a:stretch>
            <a:fillRect/>
          </a:stretch>
        </p:blipFill>
        <p:spPr>
          <a:xfrm>
            <a:off x="9544493" y="4913254"/>
            <a:ext cx="2042337" cy="946648"/>
          </a:xfrm>
          <a:prstGeom prst="rect">
            <a:avLst/>
          </a:prstGeom>
        </p:spPr>
      </p:pic>
      <p:pic>
        <p:nvPicPr>
          <p:cNvPr id="3" name="Picture 2">
            <a:extLst>
              <a:ext uri="{FF2B5EF4-FFF2-40B4-BE49-F238E27FC236}">
                <a16:creationId xmlns:a16="http://schemas.microsoft.com/office/drawing/2014/main" id="{CC8ACE46-B8C6-4F8C-A80B-7841C2DE4E92}"/>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419100"/>
            <a:ext cx="10922000" cy="5309677"/>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8" name="Rectangle 7">
            <a:extLst>
              <a:ext uri="{FF2B5EF4-FFF2-40B4-BE49-F238E27FC236}">
                <a16:creationId xmlns:a16="http://schemas.microsoft.com/office/drawing/2014/main" id="{DA134939-39C0-4522-A125-A13DFDA66490}"/>
              </a:ext>
            </a:extLst>
          </p:cNvPr>
          <p:cNvSpPr/>
          <p:nvPr/>
        </p:nvSpPr>
        <p:spPr>
          <a:xfrm>
            <a:off x="819424" y="4148851"/>
            <a:ext cx="10575543" cy="157992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757660" y="607065"/>
            <a:ext cx="10575541" cy="2765108"/>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 name="Title 1"/>
          <p:cNvSpPr>
            <a:spLocks noGrp="1"/>
          </p:cNvSpPr>
          <p:nvPr>
            <p:ph type="title"/>
          </p:nvPr>
        </p:nvSpPr>
        <p:spPr>
          <a:xfrm>
            <a:off x="1097279" y="3474762"/>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4359920"/>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pic>
        <p:nvPicPr>
          <p:cNvPr id="11" name="Picture 10">
            <a:extLst>
              <a:ext uri="{FF2B5EF4-FFF2-40B4-BE49-F238E27FC236}">
                <a16:creationId xmlns:a16="http://schemas.microsoft.com/office/drawing/2014/main" id="{E2C37A68-3F56-41D4-8D5F-6BCE5B08CCD1}"/>
              </a:ext>
            </a:extLst>
          </p:cNvPr>
          <p:cNvPicPr>
            <a:picLocks noChangeAspect="1"/>
          </p:cNvPicPr>
          <p:nvPr userDrawn="1"/>
        </p:nvPicPr>
        <p:blipFill>
          <a:blip r:embed="rId2">
            <a:alphaModFix/>
          </a:blip>
          <a:stretch>
            <a:fillRect/>
          </a:stretch>
        </p:blipFill>
        <p:spPr>
          <a:xfrm>
            <a:off x="9467327" y="4759140"/>
            <a:ext cx="2111894" cy="978889"/>
          </a:xfrm>
          <a:prstGeom prst="rect">
            <a:avLst/>
          </a:prstGeom>
        </p:spPr>
      </p:pic>
      <p:pic>
        <p:nvPicPr>
          <p:cNvPr id="6" name="Picture 5">
            <a:extLst>
              <a:ext uri="{FF2B5EF4-FFF2-40B4-BE49-F238E27FC236}">
                <a16:creationId xmlns:a16="http://schemas.microsoft.com/office/drawing/2014/main" id="{AF0E928A-173D-4AA3-8F7B-AB216D82D476}"/>
              </a:ext>
            </a:extLst>
          </p:cNvPr>
          <p:cNvPicPr>
            <a:picLocks noChangeAspect="1"/>
          </p:cNvPicPr>
          <p:nvPr userDrawn="1"/>
        </p:nvPicPr>
        <p:blipFill>
          <a:blip r:embed="rId3"/>
          <a:stretch>
            <a:fillRect/>
          </a:stretch>
        </p:blipFill>
        <p:spPr>
          <a:xfrm>
            <a:off x="9448562" y="6203833"/>
            <a:ext cx="2743438" cy="695004"/>
          </a:xfrm>
          <a:prstGeom prst="rect">
            <a:avLst/>
          </a:prstGeom>
        </p:spPr>
      </p:pic>
    </p:spTree>
    <p:extLst>
      <p:ext uri="{BB962C8B-B14F-4D97-AF65-F5344CB8AC3E}">
        <p14:creationId xmlns:p14="http://schemas.microsoft.com/office/powerpoint/2010/main" val="4046387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bg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996037"/>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3983333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68824851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26102258"/>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82806507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Vidow">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Lst>
          </p:cNvPr>
          <p:cNvSpPr/>
          <p:nvPr userDrawn="1"/>
        </p:nvSpPr>
        <p:spPr>
          <a:xfrm flipH="1">
            <a:off x="0" y="0"/>
            <a:ext cx="3351057"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3" name="Rectangle">
            <a:extLst>
              <a:ext uri="{FF2B5EF4-FFF2-40B4-BE49-F238E27FC236}">
                <a16:creationId xmlns:a16="http://schemas.microsoft.com/office/drawing/2014/main" id="{2773E1D8-C87F-EE46-8284-575DCA498E81}"/>
              </a:ext>
            </a:extLst>
          </p:cNvPr>
          <p:cNvSpPr/>
          <p:nvPr userDrawn="1"/>
        </p:nvSpPr>
        <p:spPr>
          <a:xfrm>
            <a:off x="635000" y="311930"/>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3" name="Content Placeholder 2"/>
          <p:cNvSpPr>
            <a:spLocks noGrp="1"/>
          </p:cNvSpPr>
          <p:nvPr>
            <p:ph idx="1" hasCustomPrompt="1"/>
          </p:nvPr>
        </p:nvSpPr>
        <p:spPr>
          <a:xfrm>
            <a:off x="1097280" y="1438657"/>
            <a:ext cx="10058400" cy="3466766"/>
          </a:xfrm>
          <a:solidFill>
            <a:schemeClr val="bg1"/>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Click to add video</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607591"/>
            <a:ext cx="10058400" cy="76210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2" name="Picture 1">
            <a:extLst>
              <a:ext uri="{FF2B5EF4-FFF2-40B4-BE49-F238E27FC236}">
                <a16:creationId xmlns:a16="http://schemas.microsoft.com/office/drawing/2014/main" id="{6C705883-51B6-4F32-B108-14273D850F12}"/>
              </a:ext>
            </a:extLst>
          </p:cNvPr>
          <p:cNvPicPr>
            <a:picLocks noChangeAspect="1"/>
          </p:cNvPicPr>
          <p:nvPr userDrawn="1"/>
        </p:nvPicPr>
        <p:blipFill>
          <a:blip r:embed="rId2">
            <a:alphaModFix/>
          </a:blip>
          <a:stretch>
            <a:fillRect/>
          </a:stretch>
        </p:blipFill>
        <p:spPr>
          <a:xfrm>
            <a:off x="9470407" y="4946418"/>
            <a:ext cx="2086593" cy="967162"/>
          </a:xfrm>
          <a:prstGeom prst="rect">
            <a:avLst/>
          </a:prstGeom>
        </p:spPr>
      </p:pic>
      <p:pic>
        <p:nvPicPr>
          <p:cNvPr id="5" name="Picture 4">
            <a:extLst>
              <a:ext uri="{FF2B5EF4-FFF2-40B4-BE49-F238E27FC236}">
                <a16:creationId xmlns:a16="http://schemas.microsoft.com/office/drawing/2014/main" id="{94CD53B0-6D1A-4153-BA65-703473D44FC3}"/>
              </a:ext>
            </a:extLst>
          </p:cNvPr>
          <p:cNvPicPr>
            <a:picLocks noChangeAspect="1"/>
          </p:cNvPicPr>
          <p:nvPr userDrawn="1"/>
        </p:nvPicPr>
        <p:blipFill>
          <a:blip r:embed="rId3"/>
          <a:stretch>
            <a:fillRect/>
          </a:stretch>
        </p:blipFill>
        <p:spPr>
          <a:xfrm>
            <a:off x="9470407" y="6197841"/>
            <a:ext cx="2743438" cy="695004"/>
          </a:xfrm>
          <a:prstGeom prst="rect">
            <a:avLst/>
          </a:prstGeom>
        </p:spPr>
      </p:pic>
      <p:pic>
        <p:nvPicPr>
          <p:cNvPr id="9" name="Picture 8">
            <a:extLst>
              <a:ext uri="{FF2B5EF4-FFF2-40B4-BE49-F238E27FC236}">
                <a16:creationId xmlns:a16="http://schemas.microsoft.com/office/drawing/2014/main" id="{6774B161-4992-49C3-BF85-4609B97DE357}"/>
              </a:ext>
            </a:extLst>
          </p:cNvPr>
          <p:cNvPicPr>
            <a:picLocks noChangeAspect="1"/>
          </p:cNvPicPr>
          <p:nvPr userDrawn="1"/>
        </p:nvPicPr>
        <p:blipFill>
          <a:blip r:embed="rId4"/>
          <a:stretch>
            <a:fillRect/>
          </a:stretch>
        </p:blipFill>
        <p:spPr>
          <a:xfrm>
            <a:off x="108023" y="6114934"/>
            <a:ext cx="2530059" cy="608571"/>
          </a:xfrm>
          <a:prstGeom prst="rect">
            <a:avLst/>
          </a:prstGeom>
        </p:spPr>
      </p:pic>
    </p:spTree>
    <p:extLst>
      <p:ext uri="{BB962C8B-B14F-4D97-AF65-F5344CB8AC3E}">
        <p14:creationId xmlns:p14="http://schemas.microsoft.com/office/powerpoint/2010/main" val="2664583233"/>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1104287957"/>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122683102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138437144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hasCustomPrompt="1"/>
          </p:nvPr>
        </p:nvSpPr>
        <p:spPr>
          <a:xfrm>
            <a:off x="5470547" y="1370387"/>
            <a:ext cx="2626525" cy="485340"/>
          </a:xfrm>
        </p:spPr>
        <p:txBody>
          <a:bodyPr anchor="ct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hasCustomPrompt="1"/>
          </p:nvPr>
        </p:nvSpPr>
        <p:spPr>
          <a:xfrm>
            <a:off x="5470547" y="2118909"/>
            <a:ext cx="2626525" cy="485340"/>
          </a:xfrm>
        </p:spPr>
        <p:txBody>
          <a:bodyPr anchor="ctr"/>
          <a:lstStyle>
            <a:lvl1pPr>
              <a:defRPr sz="1600"/>
            </a:lvl1pPr>
          </a:lstStyle>
          <a:p>
            <a:r>
              <a:rPr lang="en-US"/>
              <a:t>Agenda Item</a:t>
            </a:r>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hasCustomPrompt="1"/>
          </p:nvPr>
        </p:nvSpPr>
        <p:spPr>
          <a:xfrm>
            <a:off x="5470547" y="2867431"/>
            <a:ext cx="2626525" cy="485340"/>
          </a:xfrm>
        </p:spPr>
        <p:txBody>
          <a:bodyPr anchor="ctr"/>
          <a:lstStyle>
            <a:lvl1pPr>
              <a:defRPr sz="1600"/>
            </a:lvl1pPr>
          </a:lstStyle>
          <a:p>
            <a:r>
              <a:rPr lang="en-US"/>
              <a:t>Agenda Item</a:t>
            </a:r>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hasCustomPrompt="1"/>
          </p:nvPr>
        </p:nvSpPr>
        <p:spPr>
          <a:xfrm>
            <a:off x="5470547" y="3615953"/>
            <a:ext cx="2626525" cy="485340"/>
          </a:xfrm>
        </p:spPr>
        <p:txBody>
          <a:bodyPr anchor="ctr"/>
          <a:lstStyle>
            <a:lvl1pPr>
              <a:defRPr sz="1600"/>
            </a:lvl1pPr>
          </a:lstStyle>
          <a:p>
            <a:r>
              <a:rPr lang="en-US"/>
              <a:t>Agenda Item</a:t>
            </a:r>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hasCustomPrompt="1"/>
          </p:nvPr>
        </p:nvSpPr>
        <p:spPr>
          <a:xfrm>
            <a:off x="5470547" y="4364474"/>
            <a:ext cx="2626525" cy="485340"/>
          </a:xfrm>
        </p:spPr>
        <p:txBody>
          <a:bodyPr anchor="ctr"/>
          <a:lstStyle>
            <a:lvl1pPr>
              <a:defRPr sz="1600"/>
            </a:lvl1pPr>
          </a:lstStyle>
          <a:p>
            <a:r>
              <a:rPr lang="en-US"/>
              <a:t>Agenda Item</a:t>
            </a:r>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hasCustomPrompt="1"/>
          </p:nvPr>
        </p:nvSpPr>
        <p:spPr>
          <a:xfrm>
            <a:off x="9030236" y="1370387"/>
            <a:ext cx="2626524" cy="485340"/>
          </a:xfrm>
        </p:spPr>
        <p:txBody>
          <a:bodyPr anchor="ctr"/>
          <a:lstStyle>
            <a:lvl1pPr>
              <a:defRPr sz="1600"/>
            </a:lvl1pPr>
          </a:lstStyle>
          <a:p>
            <a:r>
              <a:rPr lang="en-US"/>
              <a:t>Agenda Item</a:t>
            </a:r>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107398"/>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51545"/>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651552"/>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385199"/>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58537" y="1369174"/>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
        <p:nvSpPr>
          <p:cNvPr id="27" name="Text Placeholder 48">
            <a:extLst>
              <a:ext uri="{FF2B5EF4-FFF2-40B4-BE49-F238E27FC236}">
                <a16:creationId xmlns:a16="http://schemas.microsoft.com/office/drawing/2014/main" id="{F7E67895-7E7E-B049-D49B-806550BF35C7}"/>
              </a:ext>
            </a:extLst>
          </p:cNvPr>
          <p:cNvSpPr>
            <a:spLocks noGrp="1"/>
          </p:cNvSpPr>
          <p:nvPr>
            <p:ph type="body" sz="quarter" idx="40" hasCustomPrompt="1"/>
          </p:nvPr>
        </p:nvSpPr>
        <p:spPr>
          <a:xfrm>
            <a:off x="9030236" y="2108611"/>
            <a:ext cx="2626524" cy="485340"/>
          </a:xfrm>
        </p:spPr>
        <p:txBody>
          <a:bodyPr anchor="ctr"/>
          <a:lstStyle>
            <a:lvl1pPr>
              <a:defRPr sz="1600"/>
            </a:lvl1pPr>
          </a:lstStyle>
          <a:p>
            <a:r>
              <a:rPr lang="en-US"/>
              <a:t>Agenda Item</a:t>
            </a:r>
          </a:p>
        </p:txBody>
      </p:sp>
      <p:sp>
        <p:nvSpPr>
          <p:cNvPr id="28" name="Text Placeholder 12">
            <a:extLst>
              <a:ext uri="{FF2B5EF4-FFF2-40B4-BE49-F238E27FC236}">
                <a16:creationId xmlns:a16="http://schemas.microsoft.com/office/drawing/2014/main" id="{981CBE99-BBA0-8A18-1FDD-49528DB34F4C}"/>
              </a:ext>
            </a:extLst>
          </p:cNvPr>
          <p:cNvSpPr txBox="1">
            <a:spLocks/>
          </p:cNvSpPr>
          <p:nvPr userDrawn="1"/>
        </p:nvSpPr>
        <p:spPr>
          <a:xfrm>
            <a:off x="8258537" y="2107398"/>
            <a:ext cx="516534" cy="487766"/>
          </a:xfrm>
          <a:prstGeom prst="rect">
            <a:avLst/>
          </a:prstGeom>
        </p:spPr>
        <p:txBody>
          <a:bodyPr vert="horz" lIns="0" tIns="0" rIns="0" bIns="0" rtlCol="0" anchor="ctr">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Tree>
    <p:extLst>
      <p:ext uri="{BB962C8B-B14F-4D97-AF65-F5344CB8AC3E}">
        <p14:creationId xmlns:p14="http://schemas.microsoft.com/office/powerpoint/2010/main" val="291400189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310597643"/>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520426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67084012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00995674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911324899"/>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7076680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A400A9BD-AA60-E24D-9FC2-722758C8C933}"/>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97279" y="1210831"/>
            <a:ext cx="2919413" cy="2919413"/>
          </a:xfrm>
          <a:solidFill>
            <a:srgbClr val="EDEFF7"/>
          </a:solidFill>
        </p:spPr>
        <p:txBody>
          <a:bodyPr anchor="ctr"/>
          <a:lstStyle>
            <a:lvl1pPr algn="ctr">
              <a:defRPr/>
            </a:lvl1pPr>
          </a:lstStyle>
          <a:p>
            <a:r>
              <a:rPr lang="en-US" noProof="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659186" y="1210831"/>
            <a:ext cx="2919413" cy="2919413"/>
          </a:xfrm>
          <a:solidFill>
            <a:srgbClr val="EDEFF7"/>
          </a:solidFill>
        </p:spPr>
        <p:txBody>
          <a:bodyPr anchor="ctr"/>
          <a:lstStyle>
            <a:lvl1pPr algn="ctr">
              <a:defRPr/>
            </a:lvl1pPr>
          </a:lstStyle>
          <a:p>
            <a:r>
              <a:rPr lang="en-US" noProof="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221093" y="1210831"/>
            <a:ext cx="2919413" cy="2919413"/>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666773"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236267" y="4264181"/>
            <a:ext cx="2919413"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477762"/>
            <a:ext cx="10058400" cy="587584"/>
          </a:xfrm>
          <a:prstGeom prst="rect">
            <a:avLst/>
          </a:prstGeom>
        </p:spPr>
        <p:txBody>
          <a:bodyPr vert="horz" lIns="91440" tIns="45720" rIns="91440" bIns="45720" rtlCol="0" anchor="ctr">
            <a:normAutofit/>
          </a:bodyPr>
          <a:lstStyle>
            <a:lvl1pPr>
              <a:defRPr cap="all" baseline="0"/>
            </a:lvl1pPr>
          </a:lstStyle>
          <a:p>
            <a:r>
              <a:rPr lang="en-US" noProof="0"/>
              <a:t>CLICK TO EDIT MASTER TITLE STYLE</a:t>
            </a:r>
          </a:p>
        </p:txBody>
      </p:sp>
      <p:pic>
        <p:nvPicPr>
          <p:cNvPr id="12" name="Picture 11">
            <a:extLst>
              <a:ext uri="{FF2B5EF4-FFF2-40B4-BE49-F238E27FC236}">
                <a16:creationId xmlns:a16="http://schemas.microsoft.com/office/drawing/2014/main" id="{D5685308-D79E-4800-BE5F-367A0FE4B07C}"/>
              </a:ext>
            </a:extLst>
          </p:cNvPr>
          <p:cNvPicPr>
            <a:picLocks noChangeAspect="1"/>
          </p:cNvPicPr>
          <p:nvPr userDrawn="1"/>
        </p:nvPicPr>
        <p:blipFill>
          <a:blip r:embed="rId2">
            <a:alphaModFix/>
          </a:blip>
          <a:stretch>
            <a:fillRect/>
          </a:stretch>
        </p:blipFill>
        <p:spPr>
          <a:xfrm>
            <a:off x="9583445" y="5016512"/>
            <a:ext cx="1973555" cy="914767"/>
          </a:xfrm>
          <a:prstGeom prst="rect">
            <a:avLst/>
          </a:prstGeom>
        </p:spPr>
      </p:pic>
      <p:pic>
        <p:nvPicPr>
          <p:cNvPr id="3" name="Picture 2">
            <a:extLst>
              <a:ext uri="{FF2B5EF4-FFF2-40B4-BE49-F238E27FC236}">
                <a16:creationId xmlns:a16="http://schemas.microsoft.com/office/drawing/2014/main" id="{F1085B03-8B0D-4F1B-A3A1-CEC008052175}"/>
              </a:ext>
            </a:extLst>
          </p:cNvPr>
          <p:cNvPicPr>
            <a:picLocks noChangeAspect="1"/>
          </p:cNvPicPr>
          <p:nvPr userDrawn="1"/>
        </p:nvPicPr>
        <p:blipFill>
          <a:blip r:embed="rId3"/>
          <a:stretch>
            <a:fillRect/>
          </a:stretch>
        </p:blipFill>
        <p:spPr>
          <a:xfrm>
            <a:off x="9448561" y="6181423"/>
            <a:ext cx="2743438" cy="695004"/>
          </a:xfrm>
          <a:prstGeom prst="rect">
            <a:avLst/>
          </a:prstGeom>
        </p:spPr>
      </p:pic>
      <p:pic>
        <p:nvPicPr>
          <p:cNvPr id="14" name="Picture 13">
            <a:extLst>
              <a:ext uri="{FF2B5EF4-FFF2-40B4-BE49-F238E27FC236}">
                <a16:creationId xmlns:a16="http://schemas.microsoft.com/office/drawing/2014/main" id="{63D5C140-AD2C-41ED-8EE3-BA2A1B1A7925}"/>
              </a:ext>
            </a:extLst>
          </p:cNvPr>
          <p:cNvPicPr>
            <a:picLocks noChangeAspect="1"/>
          </p:cNvPicPr>
          <p:nvPr userDrawn="1"/>
        </p:nvPicPr>
        <p:blipFill>
          <a:blip r:embed="rId4"/>
          <a:stretch>
            <a:fillRect/>
          </a:stretch>
        </p:blipFill>
        <p:spPr>
          <a:xfrm>
            <a:off x="150226" y="6084377"/>
            <a:ext cx="2530059" cy="608571"/>
          </a:xfrm>
          <a:prstGeom prst="rect">
            <a:avLst/>
          </a:prstGeom>
        </p:spPr>
      </p:pic>
    </p:spTree>
    <p:extLst>
      <p:ext uri="{BB962C8B-B14F-4D97-AF65-F5344CB8AC3E}">
        <p14:creationId xmlns:p14="http://schemas.microsoft.com/office/powerpoint/2010/main" val="1418890711"/>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4548645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3288483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947520604"/>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969995414"/>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125508062"/>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04495897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818631386"/>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11791608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9151833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37496796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Lst>
          </p:cNvPr>
          <p:cNvSpPr/>
          <p:nvPr userDrawn="1"/>
        </p:nvSpPr>
        <p:spPr>
          <a:xfrm flipH="1">
            <a:off x="0" y="0"/>
            <a:ext cx="1195754"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E700C598-C823-744D-BE16-5114B7625057}"/>
              </a:ext>
            </a:extLst>
          </p:cNvPr>
          <p:cNvSpPr/>
          <p:nvPr userDrawn="1"/>
        </p:nvSpPr>
        <p:spPr>
          <a:xfrm>
            <a:off x="635000" y="3290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339235"/>
            <a:ext cx="5632450" cy="5591175"/>
          </a:xfrm>
          <a:solidFill>
            <a:schemeClr val="tx2"/>
          </a:solidFill>
        </p:spPr>
        <p:txBody>
          <a:bodyPr anchor="ctr"/>
          <a:lstStyle>
            <a:lvl1pPr algn="ctr">
              <a:defRPr>
                <a:solidFill>
                  <a:schemeClr val="bg1"/>
                </a:solidFill>
              </a:defRPr>
            </a:lvl1pPr>
          </a:lstStyle>
          <a:p>
            <a:r>
              <a:rPr lang="en-US" noProof="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097280" y="6380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097280" y="1976857"/>
            <a:ext cx="4157296" cy="3633471"/>
          </a:xfrm>
        </p:spPr>
        <p:txBody>
          <a:bodyPr>
            <a:normAutofit/>
          </a:bodyPr>
          <a:lstStyle>
            <a:lvl1pPr marL="0" indent="0">
              <a:buClr>
                <a:schemeClr val="tx1"/>
              </a:buClr>
              <a:buNone/>
              <a:defRPr sz="1600">
                <a:solidFill>
                  <a:schemeClr val="tx1"/>
                </a:solidFill>
              </a:defRPr>
            </a:lvl1pPr>
            <a:lvl2pPr marL="201168" indent="0">
              <a:buClr>
                <a:schemeClr val="tx1"/>
              </a:buClr>
              <a:buFont typeface="Arial" panose="020B0604020202020204" pitchFamily="34" charset="0"/>
              <a:buNone/>
              <a:defRPr sz="1400">
                <a:solidFill>
                  <a:schemeClr val="tx1"/>
                </a:solidFill>
              </a:defRPr>
            </a:lvl2pPr>
            <a:lvl3pPr marL="384048" indent="0">
              <a:buClr>
                <a:schemeClr val="tx1"/>
              </a:buClr>
              <a:buFont typeface="Arial" panose="020B0604020202020204" pitchFamily="34" charset="0"/>
              <a:buNone/>
              <a:defRPr sz="1100">
                <a:solidFill>
                  <a:schemeClr val="tx1"/>
                </a:solidFill>
              </a:defRPr>
            </a:lvl3pPr>
            <a:lvl4pPr marL="566928" indent="0">
              <a:buClr>
                <a:schemeClr val="tx1"/>
              </a:buClr>
              <a:buFont typeface="Arial" panose="020B0604020202020204" pitchFamily="34" charset="0"/>
              <a:buNone/>
              <a:defRPr sz="1100">
                <a:solidFill>
                  <a:schemeClr val="tx1"/>
                </a:solidFill>
              </a:defRPr>
            </a:lvl4pPr>
            <a:lvl5pPr marL="749808" indent="0">
              <a:buClr>
                <a:schemeClr val="tx1"/>
              </a:buClr>
              <a:buFont typeface="Arial" panose="020B0604020202020204" pitchFamily="34" charset="0"/>
              <a:buNone/>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E7693957-AFC3-4A04-8F84-EA8350AD7620}"/>
              </a:ext>
            </a:extLst>
          </p:cNvPr>
          <p:cNvPicPr>
            <a:picLocks noChangeAspect="1"/>
          </p:cNvPicPr>
          <p:nvPr userDrawn="1"/>
        </p:nvPicPr>
        <p:blipFill>
          <a:blip r:embed="rId2">
            <a:alphaModFix/>
          </a:blip>
          <a:stretch>
            <a:fillRect/>
          </a:stretch>
        </p:blipFill>
        <p:spPr>
          <a:xfrm>
            <a:off x="635000" y="4980916"/>
            <a:ext cx="1973555" cy="914767"/>
          </a:xfrm>
          <a:prstGeom prst="rect">
            <a:avLst/>
          </a:prstGeom>
        </p:spPr>
      </p:pic>
      <p:pic>
        <p:nvPicPr>
          <p:cNvPr id="3" name="Picture 2">
            <a:extLst>
              <a:ext uri="{FF2B5EF4-FFF2-40B4-BE49-F238E27FC236}">
                <a16:creationId xmlns:a16="http://schemas.microsoft.com/office/drawing/2014/main" id="{FC8EFF14-C77E-48F1-A33A-FF0A351EA9D6}"/>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3701714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51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9915227"/>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257585850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200298475"/>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95102898"/>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626838726"/>
      </p:ext>
    </p:extLst>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675590363"/>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3544250115"/>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099700990"/>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1768F9-8013-9944-B28C-AE94CBEC00D6}"/>
              </a:ext>
            </a:extLst>
          </p:cNvPr>
          <p:cNvSpPr/>
          <p:nvPr userDrawn="1"/>
        </p:nvSpPr>
        <p:spPr>
          <a:xfrm>
            <a:off x="0" y="0"/>
            <a:ext cx="4040236" cy="6858000"/>
          </a:xfrm>
          <a:prstGeom prst="rect">
            <a:avLst/>
          </a:prstGeom>
          <a:solidFill>
            <a:srgbClr val="E5F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
        <p:nvSpPr>
          <p:cNvPr id="27" name="TextBox 26">
            <a:extLst>
              <a:ext uri="{FF2B5EF4-FFF2-40B4-BE49-F238E27FC236}">
                <a16:creationId xmlns:a16="http://schemas.microsoft.com/office/drawing/2014/main" id="{4A35C7D0-86F5-0447-AD67-1D588FB4AA7F}"/>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171FD336-82ED-F440-9A2D-938E2C0A99D8}"/>
              </a:ext>
            </a:extLst>
          </p:cNvPr>
          <p:cNvGrpSpPr/>
          <p:nvPr userDrawn="1"/>
        </p:nvGrpSpPr>
        <p:grpSpPr>
          <a:xfrm>
            <a:off x="292223" y="6277771"/>
            <a:ext cx="2177541" cy="609968"/>
            <a:chOff x="303374" y="6213899"/>
            <a:chExt cx="2177541" cy="609968"/>
          </a:xfrm>
        </p:grpSpPr>
        <p:pic>
          <p:nvPicPr>
            <p:cNvPr id="38" name="Picture 37">
              <a:extLst>
                <a:ext uri="{FF2B5EF4-FFF2-40B4-BE49-F238E27FC236}">
                  <a16:creationId xmlns:a16="http://schemas.microsoft.com/office/drawing/2014/main" id="{B48BC5F6-ECBD-9044-A3F5-573F43039BE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257412" y="6349531"/>
              <a:ext cx="1223503" cy="290672"/>
            </a:xfrm>
            <a:prstGeom prst="rect">
              <a:avLst/>
            </a:prstGeom>
          </p:spPr>
        </p:pic>
        <p:grpSp>
          <p:nvGrpSpPr>
            <p:cNvPr id="28" name="Group 27">
              <a:extLst>
                <a:ext uri="{FF2B5EF4-FFF2-40B4-BE49-F238E27FC236}">
                  <a16:creationId xmlns:a16="http://schemas.microsoft.com/office/drawing/2014/main" id="{376A4CD5-3878-7A4A-A1ED-788B53331FD5}"/>
                </a:ext>
              </a:extLst>
            </p:cNvPr>
            <p:cNvGrpSpPr/>
            <p:nvPr userDrawn="1"/>
          </p:nvGrpSpPr>
          <p:grpSpPr>
            <a:xfrm>
              <a:off x="303374" y="6213899"/>
              <a:ext cx="1155165" cy="609968"/>
              <a:chOff x="1204393" y="5850835"/>
              <a:chExt cx="1141925" cy="602977"/>
            </a:xfrm>
          </p:grpSpPr>
          <p:pic>
            <p:nvPicPr>
              <p:cNvPr id="30" name="Picture 4">
                <a:extLst>
                  <a:ext uri="{FF2B5EF4-FFF2-40B4-BE49-F238E27FC236}">
                    <a16:creationId xmlns:a16="http://schemas.microsoft.com/office/drawing/2014/main" id="{96BD8406-6A9E-1147-B393-83F735C5DEB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1204393" y="6024655"/>
                <a:ext cx="641650" cy="168967"/>
              </a:xfrm>
              <a:prstGeom prst="rect">
                <a:avLst/>
              </a:prstGeom>
              <a:noFill/>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9886D2A2-FB63-094A-9EFC-A684FF0BB95E}"/>
                  </a:ext>
                </a:extLst>
              </p:cNvPr>
              <p:cNvSpPr txBox="1">
                <a:spLocks/>
              </p:cNvSpPr>
              <p:nvPr userDrawn="1"/>
            </p:nvSpPr>
            <p:spPr>
              <a:xfrm>
                <a:off x="1680507" y="5850835"/>
                <a:ext cx="665811" cy="602977"/>
              </a:xfrm>
              <a:prstGeom prst="rect">
                <a:avLst/>
              </a:prstGeom>
            </p:spPr>
            <p:txBody>
              <a:bodyPr vert="horz" lIns="0" tIns="0" rIns="0" bIns="0" rtlCol="0" anchor="ctr">
                <a:noAutofit/>
              </a:bodyPr>
              <a:lstStyle>
                <a:lvl1pPr algn="ctr" defTabSz="914400" rtl="0" eaLnBrk="1" latinLnBrk="0" hangingPunct="1">
                  <a:lnSpc>
                    <a:spcPct val="80000"/>
                  </a:lnSpc>
                  <a:spcBef>
                    <a:spcPct val="0"/>
                  </a:spcBef>
                  <a:buNone/>
                  <a:defRPr sz="8800" b="1" i="0" kern="1200">
                    <a:solidFill>
                      <a:schemeClr val="tx1"/>
                    </a:solidFill>
                    <a:latin typeface="Calibri" panose="020F0502020204030204" pitchFamily="34" charset="0"/>
                    <a:ea typeface="+mj-ea"/>
                    <a:cs typeface="Calibri" panose="020F0502020204030204" pitchFamily="34" charset="0"/>
                  </a:defRPr>
                </a:lvl1pPr>
              </a:lstStyle>
              <a:p>
                <a:r>
                  <a:rPr lang="en-GB" sz="1200" b="0" i="0">
                    <a:solidFill>
                      <a:schemeClr val="tx1"/>
                    </a:solidFill>
                    <a:latin typeface="Calibri Light" panose="020F0302020204030204" pitchFamily="34" charset="0"/>
                    <a:cs typeface="Calibri Light" panose="020F0302020204030204" pitchFamily="34" charset="0"/>
                  </a:rPr>
                  <a:t>|</a:t>
                </a:r>
                <a:endParaRPr lang="en-US" sz="1800" b="0" i="0">
                  <a:solidFill>
                    <a:schemeClr val="tx1"/>
                  </a:solidFill>
                  <a:latin typeface="Calibri Light" panose="020F0302020204030204" pitchFamily="34" charset="0"/>
                  <a:cs typeface="Calibri Light" panose="020F0302020204030204" pitchFamily="34" charset="0"/>
                </a:endParaRPr>
              </a:p>
            </p:txBody>
          </p:sp>
        </p:grpSp>
      </p:grpSp>
    </p:spTree>
    <p:extLst>
      <p:ext uri="{BB962C8B-B14F-4D97-AF65-F5344CB8AC3E}">
        <p14:creationId xmlns:p14="http://schemas.microsoft.com/office/powerpoint/2010/main" val="914993476"/>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609600" y="1219205"/>
            <a:ext cx="10972800" cy="4906963"/>
          </a:xfrm>
          <a:prstGeom prst="rect">
            <a:avLst/>
          </a:prstGeom>
        </p:spPr>
        <p:txBody>
          <a:bodyPr/>
          <a:lstStyle>
            <a:lvl1pPr marL="123444" indent="-123444">
              <a:defRPr sz="1350">
                <a:solidFill>
                  <a:schemeClr val="tx1"/>
                </a:solidFill>
                <a:latin typeface="+mn-lt"/>
              </a:defRPr>
            </a:lvl1pPr>
            <a:lvl2pPr>
              <a:defRPr sz="1350">
                <a:latin typeface="+mn-lt"/>
              </a:defRPr>
            </a:lvl2pPr>
            <a:lvl3pPr>
              <a:defRPr sz="1350">
                <a:latin typeface="+mn-lt"/>
              </a:defRPr>
            </a:lvl3pPr>
            <a:lvl4pPr>
              <a:defRPr sz="1350">
                <a:latin typeface="+mn-lt"/>
              </a:defRPr>
            </a:lvl4pPr>
            <a:lvl5pPr>
              <a:defRPr sz="13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endParaRPr lang="en-US">
              <a:solidFill>
                <a:prstClr val="white"/>
              </a:solidFill>
              <a:latin typeface="Calibri"/>
            </a:endParaRPr>
          </a:p>
        </p:txBody>
      </p:sp>
      <p:sp>
        <p:nvSpPr>
          <p:cNvPr id="5" name="Footer Placeholder 9"/>
          <p:cNvSpPr>
            <a:spLocks noGrp="1"/>
          </p:cNvSpPr>
          <p:nvPr>
            <p:ph type="ftr" sz="quarter" idx="11"/>
          </p:nvPr>
        </p:nvSpPr>
        <p:spPr/>
        <p:txBody>
          <a:bodyPr/>
          <a:lstStyle>
            <a:lvl1pPr>
              <a:defRPr/>
            </a:lvl1pPr>
          </a:lstStyle>
          <a:p>
            <a:pPr>
              <a:defRPr/>
            </a:pPr>
            <a:endParaRPr lang="en-US">
              <a:solidFill>
                <a:prstClr val="white"/>
              </a:solidFill>
              <a:latin typeface="Calibri"/>
            </a:endParaRPr>
          </a:p>
        </p:txBody>
      </p:sp>
      <p:sp>
        <p:nvSpPr>
          <p:cNvPr id="7" name="Slide Number Placeholder 10"/>
          <p:cNvSpPr>
            <a:spLocks noGrp="1"/>
          </p:cNvSpPr>
          <p:nvPr>
            <p:ph type="sldNum" sz="quarter" idx="12"/>
          </p:nvPr>
        </p:nvSpPr>
        <p:spPr>
          <a:xfrm>
            <a:off x="9004300" y="6553200"/>
            <a:ext cx="2844800" cy="304800"/>
          </a:xfrm>
        </p:spPr>
        <p:txBody>
          <a:bodyPr/>
          <a:lstStyle>
            <a:lvl1pPr>
              <a:defRPr/>
            </a:lvl1pPr>
          </a:lstStyle>
          <a:p>
            <a:pPr>
              <a:defRPr/>
            </a:pPr>
            <a:fld id="{B5D49A97-9B22-D549-B192-48BA620B0C07}" type="slidenum">
              <a:rPr lang="en-US">
                <a:solidFill>
                  <a:prstClr val="white"/>
                </a:solidFill>
                <a:latin typeface="Calibri"/>
              </a:rPr>
              <a:pPr>
                <a:defRPr/>
              </a:pPr>
              <a:t>‹#›</a:t>
            </a:fld>
            <a:endParaRPr lang="en-US">
              <a:solidFill>
                <a:prstClr val="white"/>
              </a:solidFill>
              <a:latin typeface="Calibri"/>
            </a:endParaRPr>
          </a:p>
        </p:txBody>
      </p:sp>
      <p:sp>
        <p:nvSpPr>
          <p:cNvPr id="8" name="Title 1"/>
          <p:cNvSpPr>
            <a:spLocks noGrp="1"/>
          </p:cNvSpPr>
          <p:nvPr>
            <p:ph type="title"/>
          </p:nvPr>
        </p:nvSpPr>
        <p:spPr>
          <a:xfrm>
            <a:off x="1320800" y="76200"/>
            <a:ext cx="10261600" cy="685800"/>
          </a:xfrm>
          <a:prstGeom prst="rect">
            <a:avLst/>
          </a:prstGeom>
        </p:spPr>
        <p:txBody>
          <a:bodyPr vert="horz" anchor="ctr" anchorCtr="0"/>
          <a:lstStyle>
            <a:lvl1pPr algn="l">
              <a:defRPr sz="1500" b="1" cap="none" spc="0" baseline="0">
                <a:solidFill>
                  <a:schemeClr val="bg1"/>
                </a:solidFill>
                <a:latin typeface="+mj-lt"/>
              </a:defRPr>
            </a:lvl1pPr>
          </a:lstStyle>
          <a:p>
            <a:r>
              <a:rPr lang="en-US"/>
              <a:t>Click to edit Master title style</a:t>
            </a:r>
          </a:p>
        </p:txBody>
      </p:sp>
    </p:spTree>
    <p:extLst>
      <p:ext uri="{BB962C8B-B14F-4D97-AF65-F5344CB8AC3E}">
        <p14:creationId xmlns:p14="http://schemas.microsoft.com/office/powerpoint/2010/main" val="304907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8/15/2023</a:t>
            </a:fld>
            <a:endParaRPr lang="en-US" noProof="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0AB10FFC-D586-994D-8D3D-F4042255CB72}"/>
              </a:ext>
            </a:extLst>
          </p:cNvPr>
          <p:cNvSpPr/>
          <p:nvPr userDrawn="1"/>
        </p:nvSpPr>
        <p:spPr>
          <a:xfrm flipH="1">
            <a:off x="0" y="0"/>
            <a:ext cx="12192000"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C7B0C08A-E831-D242-B2CE-2DEB004F982F}"/>
              </a:ext>
            </a:extLst>
          </p:cNvPr>
          <p:cNvSpPr/>
          <p:nvPr userDrawn="1"/>
        </p:nvSpPr>
        <p:spPr>
          <a:xfrm>
            <a:off x="635000" y="4001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08233" y="765884"/>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63191" y="2607736"/>
            <a:ext cx="5460992" cy="587584"/>
          </a:xfrm>
          <a:prstGeom prst="rect">
            <a:avLst/>
          </a:prstGeom>
        </p:spPr>
        <p:txBody>
          <a:bodyPr vert="horz" lIns="91440" tIns="45720" rIns="91440" bIns="45720" rtlCol="0" anchor="ctr">
            <a:noAutofit/>
          </a:bodyPr>
          <a:lstStyle>
            <a:lvl1pPr algn="r">
              <a:defRPr sz="48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256314" y="59760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pic>
        <p:nvPicPr>
          <p:cNvPr id="11" name="Picture 10">
            <a:extLst>
              <a:ext uri="{FF2B5EF4-FFF2-40B4-BE49-F238E27FC236}">
                <a16:creationId xmlns:a16="http://schemas.microsoft.com/office/drawing/2014/main" id="{894E4DD5-3047-4590-8FB1-90A887279EDE}"/>
              </a:ext>
            </a:extLst>
          </p:cNvPr>
          <p:cNvPicPr>
            <a:picLocks noChangeAspect="1"/>
          </p:cNvPicPr>
          <p:nvPr userDrawn="1"/>
        </p:nvPicPr>
        <p:blipFill>
          <a:blip r:embed="rId2">
            <a:alphaModFix/>
          </a:blip>
          <a:stretch>
            <a:fillRect/>
          </a:stretch>
        </p:blipFill>
        <p:spPr>
          <a:xfrm>
            <a:off x="658111" y="5030595"/>
            <a:ext cx="2042337" cy="946648"/>
          </a:xfrm>
          <a:prstGeom prst="rect">
            <a:avLst/>
          </a:prstGeom>
        </p:spPr>
      </p:pic>
      <p:pic>
        <p:nvPicPr>
          <p:cNvPr id="9" name="Picture 8">
            <a:extLst>
              <a:ext uri="{FF2B5EF4-FFF2-40B4-BE49-F238E27FC236}">
                <a16:creationId xmlns:a16="http://schemas.microsoft.com/office/drawing/2014/main" id="{91928983-BF8F-42E7-8AF3-39928E25C49A}"/>
              </a:ext>
            </a:extLst>
          </p:cNvPr>
          <p:cNvPicPr>
            <a:picLocks noChangeAspect="1"/>
          </p:cNvPicPr>
          <p:nvPr userDrawn="1"/>
        </p:nvPicPr>
        <p:blipFill>
          <a:blip r:embed="rId3"/>
          <a:stretch>
            <a:fillRect/>
          </a:stretch>
        </p:blipFill>
        <p:spPr>
          <a:xfrm>
            <a:off x="9431557" y="6162996"/>
            <a:ext cx="2743438" cy="695004"/>
          </a:xfrm>
          <a:prstGeom prst="rect">
            <a:avLst/>
          </a:prstGeom>
        </p:spPr>
      </p:pic>
      <p:pic>
        <p:nvPicPr>
          <p:cNvPr id="13" name="Picture 12">
            <a:extLst>
              <a:ext uri="{FF2B5EF4-FFF2-40B4-BE49-F238E27FC236}">
                <a16:creationId xmlns:a16="http://schemas.microsoft.com/office/drawing/2014/main" id="{4C211EAF-C3D1-4F23-87E3-966EE1A6A169}"/>
              </a:ext>
            </a:extLst>
          </p:cNvPr>
          <p:cNvPicPr>
            <a:picLocks noChangeAspect="1"/>
          </p:cNvPicPr>
          <p:nvPr userDrawn="1"/>
        </p:nvPicPr>
        <p:blipFill>
          <a:blip r:embed="rId4"/>
          <a:stretch>
            <a:fillRect/>
          </a:stretch>
        </p:blipFill>
        <p:spPr>
          <a:xfrm>
            <a:off x="123694" y="6086354"/>
            <a:ext cx="2530059" cy="608571"/>
          </a:xfrm>
          <a:prstGeom prst="rect">
            <a:avLst/>
          </a:prstGeom>
        </p:spPr>
      </p:pic>
    </p:spTree>
    <p:extLst>
      <p:ext uri="{BB962C8B-B14F-4D97-AF65-F5344CB8AC3E}">
        <p14:creationId xmlns:p14="http://schemas.microsoft.com/office/powerpoint/2010/main" val="4184935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u="sng">
                <a:solidFill>
                  <a:schemeClr val="tx1"/>
                </a:solidFill>
                <a:latin typeface="Century Gothic" panose="020B0502020202020204" pitchFamily="34" charset="0"/>
                <a:cs typeface="Calibri" panose="020F0502020204030204" pitchFamily="34" charset="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65860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3754601569"/>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3350770688"/>
      </p:ext>
    </p:extLst>
  </p:cSld>
  <p:clrMapOvr>
    <a:overrideClrMapping bg1="dk1" tx1="lt1" bg2="dk2" tx2="lt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25984204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p>
        </p:txBody>
      </p:sp>
    </p:spTree>
    <p:extLst>
      <p:ext uri="{BB962C8B-B14F-4D97-AF65-F5344CB8AC3E}">
        <p14:creationId xmlns:p14="http://schemas.microsoft.com/office/powerpoint/2010/main" val="282829723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5" name="Picture 4" descr="Shape&#10;&#10;Description automatically generated with low confidence">
            <a:extLst>
              <a:ext uri="{FF2B5EF4-FFF2-40B4-BE49-F238E27FC236}">
                <a16:creationId xmlns:a16="http://schemas.microsoft.com/office/drawing/2014/main" id="{2E84C94F-DF0D-6741-974D-A2D45F2257F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657641659"/>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615320964"/>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681179628"/>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4002619819"/>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005390017"/>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noProof="0" smtClean="0"/>
              <a:t>8/15/2023</a:t>
            </a:fld>
            <a:endParaRPr lang="en-US" noProof="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noProof="0" smtClean="0"/>
              <a:t>‹#›</a:t>
            </a:fld>
            <a:endParaRPr lang="en-US" noProof="0"/>
          </a:p>
        </p:txBody>
      </p:sp>
      <p:sp>
        <p:nvSpPr>
          <p:cNvPr id="5" name="Rectangle">
            <a:extLst>
              <a:ext uri="{FF2B5EF4-FFF2-40B4-BE49-F238E27FC236}">
                <a16:creationId xmlns:a16="http://schemas.microsoft.com/office/drawing/2014/main" id="{AA314B25-B4AF-394E-BBDA-7E6BAD315F39}"/>
              </a:ext>
            </a:extLst>
          </p:cNvPr>
          <p:cNvSpPr/>
          <p:nvPr userDrawn="1"/>
        </p:nvSpPr>
        <p:spPr>
          <a:xfrm>
            <a:off x="3351057" y="0"/>
            <a:ext cx="8840943"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37575EF-0D14-6140-A91B-260C9C9DFE41}"/>
              </a:ext>
            </a:extLst>
          </p:cNvPr>
          <p:cNvSpPr/>
          <p:nvPr userDrawn="1"/>
        </p:nvSpPr>
        <p:spPr>
          <a:xfrm>
            <a:off x="635000" y="34939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286088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359555"/>
            <a:ext cx="5981171" cy="5590250"/>
          </a:xfrm>
        </p:spPr>
        <p:txBody>
          <a:bodyPr anchor="ctr">
            <a:normAutofit/>
          </a:bodyPr>
          <a:lstStyle>
            <a:lvl1pPr marL="342900" indent="-342900">
              <a:lnSpc>
                <a:spcPts val="2000"/>
              </a:lnSpc>
              <a:buClr>
                <a:schemeClr val="tx1"/>
              </a:buClr>
              <a:buFont typeface="+mj-lt"/>
              <a:buAutoNum type="arabicPeriod"/>
              <a:defRPr sz="1600">
                <a:solidFill>
                  <a:schemeClr val="tx1"/>
                </a:solidFill>
              </a:defRPr>
            </a:lvl1pPr>
            <a:lvl2pPr marL="544068" indent="-342900">
              <a:lnSpc>
                <a:spcPts val="2000"/>
              </a:lnSpc>
              <a:buClr>
                <a:schemeClr val="tx1"/>
              </a:buClr>
              <a:buFont typeface="+mj-lt"/>
              <a:buAutoNum type="arabicPeriod"/>
              <a:defRPr sz="1600">
                <a:solidFill>
                  <a:schemeClr val="tx1"/>
                </a:solidFill>
              </a:defRPr>
            </a:lvl2pPr>
            <a:lvl3pPr marL="612648" indent="-228600">
              <a:lnSpc>
                <a:spcPts val="2000"/>
              </a:lnSpc>
              <a:buClr>
                <a:schemeClr val="tx1"/>
              </a:buClr>
              <a:buFont typeface="+mj-lt"/>
              <a:buAutoNum type="arabicPeriod"/>
              <a:defRPr sz="1600">
                <a:solidFill>
                  <a:schemeClr val="tx1"/>
                </a:solidFill>
              </a:defRPr>
            </a:lvl3pPr>
            <a:lvl4pPr marL="795528" indent="-228600">
              <a:lnSpc>
                <a:spcPts val="2000"/>
              </a:lnSpc>
              <a:buClr>
                <a:schemeClr val="tx1"/>
              </a:buClr>
              <a:buFont typeface="+mj-lt"/>
              <a:buAutoNum type="arabicPeriod"/>
              <a:defRPr sz="1600">
                <a:solidFill>
                  <a:schemeClr val="tx1"/>
                </a:solidFill>
              </a:defRPr>
            </a:lvl4pPr>
            <a:lvl5pPr marL="978408" indent="-228600">
              <a:lnSpc>
                <a:spcPts val="2000"/>
              </a:lnSpc>
              <a:buClr>
                <a:schemeClr val="tx1"/>
              </a:buClr>
              <a:buFont typeface="+mj-lt"/>
              <a:buAutoNum type="arabicPeriod"/>
              <a:defRPr sz="16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9" name="Picture 8">
            <a:extLst>
              <a:ext uri="{FF2B5EF4-FFF2-40B4-BE49-F238E27FC236}">
                <a16:creationId xmlns:a16="http://schemas.microsoft.com/office/drawing/2014/main" id="{176CB16A-9C2C-42CF-ACA4-86407DC80347}"/>
              </a:ext>
            </a:extLst>
          </p:cNvPr>
          <p:cNvPicPr>
            <a:picLocks noChangeAspect="1"/>
          </p:cNvPicPr>
          <p:nvPr userDrawn="1"/>
        </p:nvPicPr>
        <p:blipFill>
          <a:blip r:embed="rId2">
            <a:alphaModFix/>
          </a:blip>
          <a:stretch>
            <a:fillRect/>
          </a:stretch>
        </p:blipFill>
        <p:spPr>
          <a:xfrm>
            <a:off x="635000" y="4895558"/>
            <a:ext cx="2252557" cy="1044088"/>
          </a:xfrm>
          <a:prstGeom prst="rect">
            <a:avLst/>
          </a:prstGeom>
        </p:spPr>
      </p:pic>
      <p:pic>
        <p:nvPicPr>
          <p:cNvPr id="7" name="Picture 6">
            <a:extLst>
              <a:ext uri="{FF2B5EF4-FFF2-40B4-BE49-F238E27FC236}">
                <a16:creationId xmlns:a16="http://schemas.microsoft.com/office/drawing/2014/main" id="{1AFF020C-CB77-4F85-B480-4D196DC2BE72}"/>
              </a:ext>
            </a:extLst>
          </p:cNvPr>
          <p:cNvPicPr>
            <a:picLocks noChangeAspect="1"/>
          </p:cNvPicPr>
          <p:nvPr userDrawn="1"/>
        </p:nvPicPr>
        <p:blipFill>
          <a:blip r:embed="rId3"/>
          <a:stretch>
            <a:fillRect/>
          </a:stretch>
        </p:blipFill>
        <p:spPr>
          <a:xfrm>
            <a:off x="9448562" y="6116959"/>
            <a:ext cx="2743438" cy="695004"/>
          </a:xfrm>
          <a:prstGeom prst="rect">
            <a:avLst/>
          </a:prstGeom>
        </p:spPr>
      </p:pic>
    </p:spTree>
    <p:extLst>
      <p:ext uri="{BB962C8B-B14F-4D97-AF65-F5344CB8AC3E}">
        <p14:creationId xmlns:p14="http://schemas.microsoft.com/office/powerpoint/2010/main" val="307918537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98610554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8750478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lank - Light">
    <p:spTree>
      <p:nvGrpSpPr>
        <p:cNvPr id="1" name=""/>
        <p:cNvGrpSpPr/>
        <p:nvPr/>
      </p:nvGrpSpPr>
      <p:grpSpPr>
        <a:xfrm>
          <a:off x="0" y="0"/>
          <a:ext cx="0" cy="0"/>
          <a:chOff x="0" y="0"/>
          <a:chExt cx="0" cy="0"/>
        </a:xfrm>
      </p:grpSpPr>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Content Placeholder 2">
            <a:extLst>
              <a:ext uri="{FF2B5EF4-FFF2-40B4-BE49-F238E27FC236}">
                <a16:creationId xmlns:a16="http://schemas.microsoft.com/office/drawing/2014/main" id="{3F35332E-8950-2946-A2F6-71077D3085E6}"/>
              </a:ext>
            </a:extLst>
          </p:cNvPr>
          <p:cNvSpPr>
            <a:spLocks noGrp="1"/>
          </p:cNvSpPr>
          <p:nvPr>
            <p:ph type="body" sz="quarter" idx="14"/>
          </p:nvPr>
        </p:nvSpPr>
        <p:spPr>
          <a:xfrm>
            <a:off x="381000" y="3004457"/>
            <a:ext cx="5524500" cy="2869570"/>
          </a:xfrm>
        </p:spPr>
        <p:txBody>
          <a:bodyPr>
            <a:normAutofit/>
          </a:bodyPr>
          <a:lstStyle>
            <a:lvl1pPr>
              <a:defRPr>
                <a:solidFill>
                  <a:schemeClr val="accent1"/>
                </a:solidFill>
              </a:defRPr>
            </a:lvl1pPr>
          </a:lstStyle>
          <a:p>
            <a:r>
              <a:rPr lang="en-US" err="1"/>
              <a:t>Onse</a:t>
            </a:r>
            <a:r>
              <a:rPr lang="en-US"/>
              <a:t> </a:t>
            </a:r>
            <a:r>
              <a:rPr lang="en-US" err="1"/>
              <a:t>eatemol</a:t>
            </a:r>
            <a:r>
              <a:rPr lang="en-US"/>
              <a:t> </a:t>
            </a:r>
            <a:r>
              <a:rPr lang="en-US" err="1"/>
              <a:t>orepele</a:t>
            </a:r>
            <a:r>
              <a:rPr lang="en-US"/>
              <a:t> </a:t>
            </a:r>
            <a:r>
              <a:rPr lang="en-US" err="1"/>
              <a:t>ntotasit</a:t>
            </a:r>
            <a:r>
              <a:rPr lang="en-US"/>
              <a:t> </a:t>
            </a:r>
            <a:r>
              <a:rPr lang="en-US" err="1"/>
              <a:t>incienis</a:t>
            </a:r>
            <a:r>
              <a:rPr lang="en-US"/>
              <a:t> sim </a:t>
            </a:r>
            <a:r>
              <a:rPr lang="en-US" err="1"/>
              <a:t>enimi</a:t>
            </a:r>
            <a:r>
              <a:rPr lang="en-US"/>
              <a:t>, </a:t>
            </a:r>
            <a:r>
              <a:rPr lang="en-US" err="1"/>
              <a:t>odictet</a:t>
            </a:r>
            <a:r>
              <a:rPr lang="en-US"/>
              <a:t> di </a:t>
            </a:r>
            <a:r>
              <a:rPr lang="en-US" err="1"/>
              <a:t>occat</a:t>
            </a:r>
            <a:r>
              <a:rPr lang="en-US"/>
              <a:t> </a:t>
            </a:r>
            <a:r>
              <a:rPr lang="en-US" err="1"/>
              <a:t>faceatquas</a:t>
            </a:r>
            <a:r>
              <a:rPr lang="en-US"/>
              <a:t> </a:t>
            </a:r>
            <a:r>
              <a:rPr lang="en-US" err="1"/>
              <a:t>magni</a:t>
            </a:r>
            <a:r>
              <a:rPr lang="en-US"/>
              <a:t> </a:t>
            </a:r>
            <a:r>
              <a:rPr lang="en-US" err="1"/>
              <a:t>consequi</a:t>
            </a:r>
            <a:r>
              <a:rPr lang="en-US"/>
              <a:t> </a:t>
            </a:r>
            <a:r>
              <a:rPr lang="en-US" err="1"/>
              <a:t>volor</a:t>
            </a:r>
            <a:r>
              <a:rPr lang="en-US"/>
              <a:t> as </a:t>
            </a:r>
            <a:r>
              <a:rPr lang="en-US" err="1"/>
              <a:t>inimi</a:t>
            </a:r>
            <a:r>
              <a:rPr lang="en-US"/>
              <a:t>, ipsum </a:t>
            </a:r>
            <a:r>
              <a:rPr lang="en-US" err="1"/>
              <a:t>aut</a:t>
            </a:r>
            <a:r>
              <a:rPr lang="en-US"/>
              <a:t> </a:t>
            </a:r>
            <a:r>
              <a:rPr lang="en-US" err="1"/>
              <a:t>faccati</a:t>
            </a:r>
            <a:r>
              <a:rPr lang="en-US"/>
              <a:t> quo </a:t>
            </a:r>
            <a:r>
              <a:rPr lang="en-US" err="1"/>
              <a:t>blant</a:t>
            </a:r>
            <a:r>
              <a:rPr lang="en-US"/>
              <a:t>, to </a:t>
            </a:r>
            <a:r>
              <a:rPr lang="en-US" err="1"/>
              <a:t>everspicia</a:t>
            </a:r>
            <a:r>
              <a:rPr lang="en-US"/>
              <a:t> </a:t>
            </a:r>
            <a:r>
              <a:rPr lang="en-US" err="1"/>
              <a:t>corestiis</a:t>
            </a:r>
            <a:r>
              <a:rPr lang="en-US"/>
              <a:t> </a:t>
            </a:r>
            <a:r>
              <a:rPr lang="en-US" err="1"/>
              <a:t>sequo</a:t>
            </a:r>
            <a:r>
              <a:rPr lang="en-US"/>
              <a:t> et </a:t>
            </a:r>
            <a:r>
              <a:rPr lang="en-US" err="1"/>
              <a:t>volorru</a:t>
            </a:r>
            <a:r>
              <a:rPr lang="en-US"/>
              <a:t> </a:t>
            </a:r>
            <a:r>
              <a:rPr lang="en-US" err="1"/>
              <a:t>ptaquias</a:t>
            </a:r>
            <a:r>
              <a:rPr lang="en-US"/>
              <a:t> </a:t>
            </a:r>
            <a:r>
              <a:rPr lang="en-US" err="1"/>
              <a:t>molupta</a:t>
            </a:r>
            <a:r>
              <a:rPr lang="en-US"/>
              <a:t> </a:t>
            </a:r>
            <a:r>
              <a:rPr lang="en-US" err="1"/>
              <a:t>quatur</a:t>
            </a:r>
            <a:r>
              <a:rPr lang="en-US"/>
              <a:t> sum as </a:t>
            </a:r>
            <a:r>
              <a:rPr lang="en-US" err="1"/>
              <a:t>nulpa</a:t>
            </a:r>
            <a:r>
              <a:rPr lang="en-US"/>
              <a:t> </a:t>
            </a:r>
            <a:r>
              <a:rPr lang="en-US" err="1"/>
              <a:t>aut</a:t>
            </a:r>
            <a:r>
              <a:rPr lang="en-US"/>
              <a:t> et </a:t>
            </a:r>
            <a:r>
              <a:rPr lang="en-US" err="1"/>
              <a:t>alicia</a:t>
            </a:r>
            <a:r>
              <a:rPr lang="en-US"/>
              <a:t> </a:t>
            </a:r>
            <a:r>
              <a:rPr lang="en-US" err="1"/>
              <a:t>volupta</a:t>
            </a:r>
            <a:r>
              <a:rPr lang="en-US"/>
              <a:t> </a:t>
            </a:r>
            <a:r>
              <a:rPr lang="en-US" err="1"/>
              <a:t>turemporis</a:t>
            </a:r>
            <a:r>
              <a:rPr lang="en-US"/>
              <a:t> </a:t>
            </a:r>
            <a:r>
              <a:rPr lang="en-US" err="1"/>
              <a:t>adi</a:t>
            </a:r>
            <a:r>
              <a:rPr lang="en-US"/>
              <a:t> </a:t>
            </a:r>
            <a:r>
              <a:rPr lang="en-US" err="1"/>
              <a:t>totatqui</a:t>
            </a:r>
            <a:r>
              <a:rPr lang="en-US"/>
              <a:t> </a:t>
            </a:r>
            <a:r>
              <a:rPr lang="en-US" err="1"/>
              <a:t>aut</a:t>
            </a:r>
            <a:r>
              <a:rPr lang="en-US"/>
              <a:t> ab </a:t>
            </a:r>
            <a:r>
              <a:rPr lang="en-US" err="1"/>
              <a:t>imolent</a:t>
            </a:r>
            <a:r>
              <a:rPr lang="en-US"/>
              <a:t> </a:t>
            </a:r>
            <a:r>
              <a:rPr lang="en-US" err="1"/>
              <a:t>quam</a:t>
            </a:r>
            <a:r>
              <a:rPr lang="en-US"/>
              <a:t> </a:t>
            </a:r>
            <a:r>
              <a:rPr lang="en-US" err="1"/>
              <a:t>ist</a:t>
            </a:r>
            <a:r>
              <a:rPr lang="en-US"/>
              <a:t>.</a:t>
            </a:r>
          </a:p>
          <a:p>
            <a:endParaRPr lang="en-US"/>
          </a:p>
        </p:txBody>
      </p:sp>
      <p:pic>
        <p:nvPicPr>
          <p:cNvPr id="6" name="Picture 5" descr="Shape&#10;&#10;Description automatically generated with low confidence">
            <a:extLst>
              <a:ext uri="{FF2B5EF4-FFF2-40B4-BE49-F238E27FC236}">
                <a16:creationId xmlns:a16="http://schemas.microsoft.com/office/drawing/2014/main" id="{3EAADC9A-DB46-E24F-8E10-342627499445}"/>
              </a:ext>
            </a:extLst>
          </p:cNvPr>
          <p:cNvPicPr>
            <a:picLocks noChangeAspect="1"/>
          </p:cNvPicPr>
          <p:nvPr userDrawn="1"/>
        </p:nvPicPr>
        <p:blipFill>
          <a:blip r:embed="rId3" cstate="screen">
            <a:alphaModFix amt="10000"/>
            <a:extLst>
              <a:ext uri="{28A0092B-C50C-407E-A947-70E740481C1C}">
                <a14:useLocalDpi xmlns:a14="http://schemas.microsoft.com/office/drawing/2010/main"/>
              </a:ext>
            </a:extLst>
          </a:blip>
          <a:stretch>
            <a:fillRect/>
          </a:stretch>
        </p:blipFill>
        <p:spPr>
          <a:xfrm>
            <a:off x="6797536" y="1177787"/>
            <a:ext cx="4502426" cy="4502426"/>
          </a:xfrm>
          <a:prstGeom prst="rect">
            <a:avLst/>
          </a:prstGeom>
          <a:noFill/>
        </p:spPr>
      </p:pic>
      <p:sp>
        <p:nvSpPr>
          <p:cNvPr id="7" name="Title 1">
            <a:extLst>
              <a:ext uri="{FF2B5EF4-FFF2-40B4-BE49-F238E27FC236}">
                <a16:creationId xmlns:a16="http://schemas.microsoft.com/office/drawing/2014/main" id="{1B136FFC-D5FE-BC41-BFD5-C6FB794D11C6}"/>
              </a:ext>
            </a:extLst>
          </p:cNvPr>
          <p:cNvSpPr txBox="1">
            <a:spLocks/>
          </p:cNvSpPr>
          <p:nvPr userDrawn="1"/>
        </p:nvSpPr>
        <p:spPr>
          <a:xfrm>
            <a:off x="381002" y="1371601"/>
            <a:ext cx="4734338" cy="1632856"/>
          </a:xfrm>
          <a:prstGeom prst="rect">
            <a:avLst/>
          </a:prstGeom>
        </p:spPr>
        <p:txBody>
          <a:bodyPr vert="horz" lIns="0" tIns="0" rIns="0" bIns="0" rtlCol="0" anchor="t">
            <a:norm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r>
              <a:rPr lang="en-GB"/>
              <a:t>Place headline here (36pt, min 30pt)</a:t>
            </a:r>
            <a:endParaRPr lang="en-US"/>
          </a:p>
        </p:txBody>
      </p:sp>
    </p:spTree>
    <p:extLst>
      <p:ext uri="{BB962C8B-B14F-4D97-AF65-F5344CB8AC3E}">
        <p14:creationId xmlns:p14="http://schemas.microsoft.com/office/powerpoint/2010/main" val="21457586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lumns 2 - Headline + GT Sectra">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0" y="3004457"/>
            <a:ext cx="5524500" cy="2869570"/>
          </a:xfrm>
        </p:spPr>
        <p:txBody>
          <a:bodyPr/>
          <a:lstStyle>
            <a:lvl1pPr marL="0" indent="0">
              <a:lnSpc>
                <a:spcPct val="90000"/>
              </a:lnSpc>
              <a:buNone/>
              <a:defRPr sz="2400" b="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6" name="Content Placeholder 7">
            <a:extLst>
              <a:ext uri="{FF2B5EF4-FFF2-40B4-BE49-F238E27FC236}">
                <a16:creationId xmlns:a16="http://schemas.microsoft.com/office/drawing/2014/main" id="{CC1513EB-EC9B-9B42-BA12-BC659505A768}"/>
              </a:ext>
            </a:extLst>
          </p:cNvPr>
          <p:cNvSpPr>
            <a:spLocks noGrp="1"/>
          </p:cNvSpPr>
          <p:nvPr>
            <p:ph sz="quarter" idx="10" hasCustomPrompt="1"/>
          </p:nvPr>
        </p:nvSpPr>
        <p:spPr>
          <a:xfrm>
            <a:off x="6286499" y="1371601"/>
            <a:ext cx="5524500" cy="450242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1371601"/>
            <a:ext cx="5524499" cy="1632856"/>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pic>
        <p:nvPicPr>
          <p:cNvPr id="18" name="Picture 17" descr="Graphical user interface, text&#10;&#10;Description automatically generated">
            <a:extLst>
              <a:ext uri="{FF2B5EF4-FFF2-40B4-BE49-F238E27FC236}">
                <a16:creationId xmlns:a16="http://schemas.microsoft.com/office/drawing/2014/main" id="{0FDB79FE-2E90-374A-9271-1711CCD5FE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1534071C-749C-7B4E-9138-6113D221C4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793689980"/>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lumns 2 - Headline +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3" name="Text Placeholder 2">
            <a:extLst>
              <a:ext uri="{FF2B5EF4-FFF2-40B4-BE49-F238E27FC236}">
                <a16:creationId xmlns:a16="http://schemas.microsoft.com/office/drawing/2014/main" id="{EDE1E44A-D007-46D2-9E20-283025607FF2}"/>
              </a:ext>
            </a:extLst>
          </p:cNvPr>
          <p:cNvSpPr>
            <a:spLocks noGrp="1"/>
          </p:cNvSpPr>
          <p:nvPr>
            <p:ph type="body" idx="14" hasCustomPrompt="1"/>
          </p:nvPr>
        </p:nvSpPr>
        <p:spPr>
          <a:xfrm>
            <a:off x="6286499" y="1371601"/>
            <a:ext cx="55245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 24pt</a:t>
            </a:r>
          </a:p>
        </p:txBody>
      </p:sp>
      <p:sp>
        <p:nvSpPr>
          <p:cNvPr id="18" name="Text Placeholder 2">
            <a:extLst>
              <a:ext uri="{FF2B5EF4-FFF2-40B4-BE49-F238E27FC236}">
                <a16:creationId xmlns:a16="http://schemas.microsoft.com/office/drawing/2014/main" id="{6B6533C5-6F53-46C1-904B-4A15BC734E7D}"/>
              </a:ext>
            </a:extLst>
          </p:cNvPr>
          <p:cNvSpPr>
            <a:spLocks noGrp="1"/>
          </p:cNvSpPr>
          <p:nvPr>
            <p:ph type="body" idx="16" hasCustomPrompt="1"/>
          </p:nvPr>
        </p:nvSpPr>
        <p:spPr>
          <a:xfrm>
            <a:off x="381000" y="5874026"/>
            <a:ext cx="5524500" cy="437873"/>
          </a:xfrm>
        </p:spPr>
        <p:txBody>
          <a:bodyPr anchor="t"/>
          <a:lstStyle>
            <a:lvl1pPr marL="0" indent="0" defTabSz="228600">
              <a:lnSpc>
                <a:spcPct val="90000"/>
              </a:lnSpc>
              <a:spcAft>
                <a:spcPts val="0"/>
              </a:spcAft>
              <a:buFont typeface="Arial" panose="020B0604020202020204" pitchFamily="34" charset="0"/>
              <a:buNone/>
              <a:defRPr sz="1200" b="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more info here 12pt</a:t>
            </a:r>
          </a:p>
        </p:txBody>
      </p:sp>
      <p:sp>
        <p:nvSpPr>
          <p:cNvPr id="21" name="Text Placeholder 2">
            <a:extLst>
              <a:ext uri="{FF2B5EF4-FFF2-40B4-BE49-F238E27FC236}">
                <a16:creationId xmlns:a16="http://schemas.microsoft.com/office/drawing/2014/main" id="{842901BF-D744-42DD-805A-32CB37B9D8BC}"/>
              </a:ext>
            </a:extLst>
          </p:cNvPr>
          <p:cNvSpPr>
            <a:spLocks noGrp="1"/>
          </p:cNvSpPr>
          <p:nvPr>
            <p:ph type="body" idx="17" hasCustomPrompt="1"/>
          </p:nvPr>
        </p:nvSpPr>
        <p:spPr>
          <a:xfrm>
            <a:off x="6286499" y="5874026"/>
            <a:ext cx="5524500" cy="437873"/>
          </a:xfrm>
        </p:spPr>
        <p:txBody>
          <a:bodyPr vert="horz" lIns="0" tIns="0" rIns="0" bIns="0" rtlCol="0" anchor="t">
            <a:noAutofit/>
          </a:bodyPr>
          <a:lstStyle>
            <a:lvl1pPr marL="0" indent="0" defTabSz="228600">
              <a:buNone/>
              <a:defRPr lang="en-US" sz="1200" dirty="0">
                <a:latin typeface="Calibri" panose="020F0502020204030204" pitchFamily="34" charset="0"/>
                <a:cs typeface="Calibri" panose="020F0502020204030204" pitchFamily="34" charset="0"/>
              </a:defRPr>
            </a:lvl1pPr>
          </a:lstStyle>
          <a:p>
            <a:pPr lvl="0"/>
            <a:r>
              <a:rPr lang="en-US"/>
              <a:t>Place more info here 12pt</a:t>
            </a:r>
          </a:p>
        </p:txBody>
      </p:sp>
      <p:sp>
        <p:nvSpPr>
          <p:cNvPr id="15" name="Content Placeholder 3">
            <a:extLst>
              <a:ext uri="{FF2B5EF4-FFF2-40B4-BE49-F238E27FC236}">
                <a16:creationId xmlns:a16="http://schemas.microsoft.com/office/drawing/2014/main" id="{F42700C7-7F8C-8142-B39A-C4519A48B902}"/>
              </a:ext>
            </a:extLst>
          </p:cNvPr>
          <p:cNvSpPr>
            <a:spLocks noGrp="1"/>
          </p:cNvSpPr>
          <p:nvPr>
            <p:ph sz="half" idx="2" hasCustomPrompt="1"/>
          </p:nvPr>
        </p:nvSpPr>
        <p:spPr>
          <a:xfrm>
            <a:off x="380999"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6" name="Content Placeholder 3">
            <a:extLst>
              <a:ext uri="{FF2B5EF4-FFF2-40B4-BE49-F238E27FC236}">
                <a16:creationId xmlns:a16="http://schemas.microsoft.com/office/drawing/2014/main" id="{B1D4973F-C5A4-0C42-BA05-26E23A1AE857}"/>
              </a:ext>
            </a:extLst>
          </p:cNvPr>
          <p:cNvSpPr>
            <a:spLocks noGrp="1"/>
          </p:cNvSpPr>
          <p:nvPr>
            <p:ph sz="half" idx="18" hasCustomPrompt="1"/>
          </p:nvPr>
        </p:nvSpPr>
        <p:spPr>
          <a:xfrm>
            <a:off x="6286500" y="2194561"/>
            <a:ext cx="5524499" cy="3679465"/>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22" name="Picture 21" descr="Graphical user interface, text&#10;&#10;Description automatically generated">
            <a:extLst>
              <a:ext uri="{FF2B5EF4-FFF2-40B4-BE49-F238E27FC236}">
                <a16:creationId xmlns:a16="http://schemas.microsoft.com/office/drawing/2014/main" id="{4B03E8A3-BCBB-8F4C-BC38-FCA2D981C4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0" name="Picture 9" descr="Shape&#10;&#10;Description automatically generated with low confidence">
            <a:extLst>
              <a:ext uri="{FF2B5EF4-FFF2-40B4-BE49-F238E27FC236}">
                <a16:creationId xmlns:a16="http://schemas.microsoft.com/office/drawing/2014/main" id="{92889984-8C99-E740-8CC3-0852186C89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1678560836"/>
      </p:ext>
    </p:extLst>
  </p:cSld>
  <p:clrMapOvr>
    <a:masterClrMapping/>
  </p:clrMapOvr>
  <p:extLst>
    <p:ext uri="{DCECCB84-F9BA-43D5-87BE-67443E8EF086}">
      <p15:sldGuideLst xmlns:p15="http://schemas.microsoft.com/office/powerpoint/2012/main">
        <p15:guide id="1" orient="horz" pos="864">
          <p15:clr>
            <a:srgbClr val="5ACBF0"/>
          </p15:clr>
        </p15:guide>
        <p15:guide id="2" pos="3720">
          <p15:clr>
            <a:srgbClr val="5ACBF0"/>
          </p15:clr>
        </p15:guide>
        <p15:guide id="3" pos="3960">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lumns 3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4" name="Content Placeholder 3">
            <a:extLst>
              <a:ext uri="{FF2B5EF4-FFF2-40B4-BE49-F238E27FC236}">
                <a16:creationId xmlns:a16="http://schemas.microsoft.com/office/drawing/2014/main" id="{02BA4C27-1C65-4465-A8B1-ACE92701B4D0}"/>
              </a:ext>
            </a:extLst>
          </p:cNvPr>
          <p:cNvSpPr>
            <a:spLocks noGrp="1"/>
          </p:cNvSpPr>
          <p:nvPr>
            <p:ph sz="half" idx="2" hasCustomPrompt="1"/>
          </p:nvPr>
        </p:nvSpPr>
        <p:spPr>
          <a:xfrm>
            <a:off x="381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4318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3" name="Content Placeholder 3">
            <a:extLst>
              <a:ext uri="{FF2B5EF4-FFF2-40B4-BE49-F238E27FC236}">
                <a16:creationId xmlns:a16="http://schemas.microsoft.com/office/drawing/2014/main" id="{DB26F5FE-8482-4C00-99C1-3FC3BEEE82C8}"/>
              </a:ext>
            </a:extLst>
          </p:cNvPr>
          <p:cNvSpPr>
            <a:spLocks noGrp="1"/>
          </p:cNvSpPr>
          <p:nvPr>
            <p:ph sz="half" idx="20" hasCustomPrompt="1"/>
          </p:nvPr>
        </p:nvSpPr>
        <p:spPr>
          <a:xfrm>
            <a:off x="4318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4318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8255000" y="2286000"/>
            <a:ext cx="355600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6" name="Content Placeholder 3">
            <a:extLst>
              <a:ext uri="{FF2B5EF4-FFF2-40B4-BE49-F238E27FC236}">
                <a16:creationId xmlns:a16="http://schemas.microsoft.com/office/drawing/2014/main" id="{CBA38EFA-DE92-462D-AAF3-DE465A478568}"/>
              </a:ext>
            </a:extLst>
          </p:cNvPr>
          <p:cNvSpPr>
            <a:spLocks noGrp="1"/>
          </p:cNvSpPr>
          <p:nvPr>
            <p:ph sz="half" idx="23" hasCustomPrompt="1"/>
          </p:nvPr>
        </p:nvSpPr>
        <p:spPr>
          <a:xfrm>
            <a:off x="8255000" y="3108960"/>
            <a:ext cx="3556000"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lang="en-US" sz="1200" kern="1200" dirty="0">
                <a:solidFill>
                  <a:schemeClr val="tx1"/>
                </a:solidFill>
                <a:latin typeface="Calibri" panose="020F0502020204030204" pitchFamily="34" charset="0"/>
                <a:ea typeface="+mn-ea"/>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marL="11113" lvl="5" indent="0" algn="l" defTabSz="228600" rtl="0" eaLnBrk="1" latinLnBrk="0" hangingPunct="1">
              <a:lnSpc>
                <a:spcPct val="90000"/>
              </a:lnSpc>
              <a:spcBef>
                <a:spcPts val="0"/>
              </a:spcBef>
              <a:spcAft>
                <a:spcPts val="1200"/>
              </a:spcAft>
              <a:buFont typeface="Graphik" panose="020B0503030202060203" pitchFamily="34" charset="0"/>
              <a:buNone/>
              <a:tabLst/>
            </a:pPr>
            <a:r>
              <a:rPr lang="en-US"/>
              <a:t>Sixth level</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8255000" y="1828800"/>
            <a:ext cx="355600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pic>
        <p:nvPicPr>
          <p:cNvPr id="21" name="Picture 20" descr="Graphical user interface, text&#10;&#10;Description automatically generated">
            <a:extLst>
              <a:ext uri="{FF2B5EF4-FFF2-40B4-BE49-F238E27FC236}">
                <a16:creationId xmlns:a16="http://schemas.microsoft.com/office/drawing/2014/main" id="{4BF1F140-C9C8-5749-942C-98C164B58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3" name="Picture 12" descr="Shape&#10;&#10;Description automatically generated with low confidence">
            <a:extLst>
              <a:ext uri="{FF2B5EF4-FFF2-40B4-BE49-F238E27FC236}">
                <a16:creationId xmlns:a16="http://schemas.microsoft.com/office/drawing/2014/main" id="{CA709DEB-69C6-CF41-BF08-E73469A2E0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280100808"/>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lumns 4 -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1" y="380999"/>
            <a:ext cx="11429999" cy="990602"/>
          </a:xfrm>
        </p:spPr>
        <p:txBody>
          <a:bodyPr/>
          <a:lstStyle>
            <a:lvl1pPr>
              <a:defRPr>
                <a:latin typeface="Calibri" panose="020F0502020204030204" pitchFamily="34" charset="0"/>
                <a:cs typeface="Calibri" panose="020F0502020204030204" pitchFamily="34" charset="0"/>
              </a:defRPr>
            </a:lvl1pPr>
          </a:lstStyle>
          <a:p>
            <a:r>
              <a:rPr lang="en-GB"/>
              <a:t>Place headline here (36pt, min 30pt)</a:t>
            </a:r>
            <a:endParaRPr lang="en-US"/>
          </a:p>
        </p:txBody>
      </p:sp>
      <p:sp>
        <p:nvSpPr>
          <p:cNvPr id="3" name="Text Placeholder 2">
            <a:extLst>
              <a:ext uri="{FF2B5EF4-FFF2-40B4-BE49-F238E27FC236}">
                <a16:creationId xmlns:a16="http://schemas.microsoft.com/office/drawing/2014/main" id="{4C9BBD74-54FD-481F-B3FD-0CE5318F281F}"/>
              </a:ext>
            </a:extLst>
          </p:cNvPr>
          <p:cNvSpPr>
            <a:spLocks noGrp="1"/>
          </p:cNvSpPr>
          <p:nvPr>
            <p:ph type="body" idx="1" hasCustomPrompt="1"/>
          </p:nvPr>
        </p:nvSpPr>
        <p:spPr>
          <a:xfrm>
            <a:off x="381000" y="2286000"/>
            <a:ext cx="2571749"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19" name="Text Placeholder 2">
            <a:extLst>
              <a:ext uri="{FF2B5EF4-FFF2-40B4-BE49-F238E27FC236}">
                <a16:creationId xmlns:a16="http://schemas.microsoft.com/office/drawing/2014/main" id="{72341109-26F6-4227-8890-EA8EB1C0EBBA}"/>
              </a:ext>
            </a:extLst>
          </p:cNvPr>
          <p:cNvSpPr>
            <a:spLocks noGrp="1"/>
          </p:cNvSpPr>
          <p:nvPr>
            <p:ph type="body" idx="18" hasCustomPrompt="1"/>
          </p:nvPr>
        </p:nvSpPr>
        <p:spPr>
          <a:xfrm>
            <a:off x="381000" y="1828800"/>
            <a:ext cx="2571749"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2" name="Text Placeholder 2">
            <a:extLst>
              <a:ext uri="{FF2B5EF4-FFF2-40B4-BE49-F238E27FC236}">
                <a16:creationId xmlns:a16="http://schemas.microsoft.com/office/drawing/2014/main" id="{65274935-A310-47A1-ACB7-150C9A4CCBD8}"/>
              </a:ext>
            </a:extLst>
          </p:cNvPr>
          <p:cNvSpPr>
            <a:spLocks noGrp="1"/>
          </p:cNvSpPr>
          <p:nvPr>
            <p:ph type="body" idx="19" hasCustomPrompt="1"/>
          </p:nvPr>
        </p:nvSpPr>
        <p:spPr>
          <a:xfrm>
            <a:off x="33337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4" name="Text Placeholder 2">
            <a:extLst>
              <a:ext uri="{FF2B5EF4-FFF2-40B4-BE49-F238E27FC236}">
                <a16:creationId xmlns:a16="http://schemas.microsoft.com/office/drawing/2014/main" id="{6F91AD4F-1A63-495D-A741-37A4A9D585AA}"/>
              </a:ext>
            </a:extLst>
          </p:cNvPr>
          <p:cNvSpPr>
            <a:spLocks noGrp="1"/>
          </p:cNvSpPr>
          <p:nvPr>
            <p:ph type="body" idx="21" hasCustomPrompt="1"/>
          </p:nvPr>
        </p:nvSpPr>
        <p:spPr>
          <a:xfrm>
            <a:off x="33337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25" name="Text Placeholder 2">
            <a:extLst>
              <a:ext uri="{FF2B5EF4-FFF2-40B4-BE49-F238E27FC236}">
                <a16:creationId xmlns:a16="http://schemas.microsoft.com/office/drawing/2014/main" id="{9B33E71D-D540-47A3-B3BA-2FFF7F53FF11}"/>
              </a:ext>
            </a:extLst>
          </p:cNvPr>
          <p:cNvSpPr>
            <a:spLocks noGrp="1"/>
          </p:cNvSpPr>
          <p:nvPr>
            <p:ph type="body" idx="22" hasCustomPrompt="1"/>
          </p:nvPr>
        </p:nvSpPr>
        <p:spPr>
          <a:xfrm>
            <a:off x="628650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7" name="Text Placeholder 2">
            <a:extLst>
              <a:ext uri="{FF2B5EF4-FFF2-40B4-BE49-F238E27FC236}">
                <a16:creationId xmlns:a16="http://schemas.microsoft.com/office/drawing/2014/main" id="{93F1B026-22B9-4DC5-B7C8-C26593A206F4}"/>
              </a:ext>
            </a:extLst>
          </p:cNvPr>
          <p:cNvSpPr>
            <a:spLocks noGrp="1"/>
          </p:cNvSpPr>
          <p:nvPr>
            <p:ph type="body" idx="24" hasCustomPrompt="1"/>
          </p:nvPr>
        </p:nvSpPr>
        <p:spPr>
          <a:xfrm>
            <a:off x="628650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8" name="Text Placeholder 2">
            <a:extLst>
              <a:ext uri="{FF2B5EF4-FFF2-40B4-BE49-F238E27FC236}">
                <a16:creationId xmlns:a16="http://schemas.microsoft.com/office/drawing/2014/main" id="{6973701C-90E3-449B-A44A-0C66B0945601}"/>
              </a:ext>
            </a:extLst>
          </p:cNvPr>
          <p:cNvSpPr>
            <a:spLocks noGrp="1"/>
          </p:cNvSpPr>
          <p:nvPr>
            <p:ph type="body" idx="25" hasCustomPrompt="1"/>
          </p:nvPr>
        </p:nvSpPr>
        <p:spPr>
          <a:xfrm>
            <a:off x="9239250" y="2286000"/>
            <a:ext cx="2571750" cy="822960"/>
          </a:xfrm>
        </p:spPr>
        <p:txBody>
          <a:bodyPr anchor="t"/>
          <a:lstStyle>
            <a:lvl1pPr marL="0" indent="0">
              <a:lnSpc>
                <a:spcPct val="90000"/>
              </a:lnSpc>
              <a:spcAft>
                <a:spcPts val="0"/>
              </a:spcAft>
              <a:buNone/>
              <a:defRPr sz="2400" b="1" i="0">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Place headline here</a:t>
            </a:r>
          </a:p>
        </p:txBody>
      </p:sp>
      <p:sp>
        <p:nvSpPr>
          <p:cNvPr id="21" name="Text Placeholder 2">
            <a:extLst>
              <a:ext uri="{FF2B5EF4-FFF2-40B4-BE49-F238E27FC236}">
                <a16:creationId xmlns:a16="http://schemas.microsoft.com/office/drawing/2014/main" id="{D6CB018D-34A3-4417-AE76-9BB3793F0332}"/>
              </a:ext>
            </a:extLst>
          </p:cNvPr>
          <p:cNvSpPr>
            <a:spLocks noGrp="1"/>
          </p:cNvSpPr>
          <p:nvPr>
            <p:ph type="body" idx="27" hasCustomPrompt="1"/>
          </p:nvPr>
        </p:nvSpPr>
        <p:spPr>
          <a:xfrm>
            <a:off x="9239250" y="1828800"/>
            <a:ext cx="2571750" cy="457200"/>
          </a:xfrm>
        </p:spPr>
        <p:txBody>
          <a:bodyPr anchor="t"/>
          <a:lstStyle>
            <a:lvl1pPr marL="0" indent="0">
              <a:spcAft>
                <a:spcPts val="0"/>
              </a:spcAft>
              <a:buNone/>
              <a:defRPr sz="2400" b="0" i="0">
                <a:solidFill>
                  <a:schemeClr val="accent1"/>
                </a:solidFill>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a:t>
            </a:r>
            <a:endParaRPr lang="en-US"/>
          </a:p>
        </p:txBody>
      </p:sp>
      <p:sp>
        <p:nvSpPr>
          <p:cNvPr id="16" name="Content Placeholder 3">
            <a:extLst>
              <a:ext uri="{FF2B5EF4-FFF2-40B4-BE49-F238E27FC236}">
                <a16:creationId xmlns:a16="http://schemas.microsoft.com/office/drawing/2014/main" id="{3BDC2B1A-D3A0-C04B-AEDB-0389C637EF1A}"/>
              </a:ext>
            </a:extLst>
          </p:cNvPr>
          <p:cNvSpPr>
            <a:spLocks noGrp="1"/>
          </p:cNvSpPr>
          <p:nvPr>
            <p:ph sz="half" idx="28" hasCustomPrompt="1"/>
          </p:nvPr>
        </p:nvSpPr>
        <p:spPr>
          <a:xfrm>
            <a:off x="381000"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7" name="Content Placeholder 3">
            <a:extLst>
              <a:ext uri="{FF2B5EF4-FFF2-40B4-BE49-F238E27FC236}">
                <a16:creationId xmlns:a16="http://schemas.microsoft.com/office/drawing/2014/main" id="{40F6CE73-9C88-264F-A7F2-A3D2B2D1938B}"/>
              </a:ext>
            </a:extLst>
          </p:cNvPr>
          <p:cNvSpPr>
            <a:spLocks noGrp="1"/>
          </p:cNvSpPr>
          <p:nvPr>
            <p:ph sz="half" idx="29" hasCustomPrompt="1"/>
          </p:nvPr>
        </p:nvSpPr>
        <p:spPr>
          <a:xfrm>
            <a:off x="33337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8" name="Content Placeholder 3">
            <a:extLst>
              <a:ext uri="{FF2B5EF4-FFF2-40B4-BE49-F238E27FC236}">
                <a16:creationId xmlns:a16="http://schemas.microsoft.com/office/drawing/2014/main" id="{5F289FE6-F2A2-784D-9D31-047C10F04CDF}"/>
              </a:ext>
            </a:extLst>
          </p:cNvPr>
          <p:cNvSpPr>
            <a:spLocks noGrp="1"/>
          </p:cNvSpPr>
          <p:nvPr>
            <p:ph sz="half" idx="30" hasCustomPrompt="1"/>
          </p:nvPr>
        </p:nvSpPr>
        <p:spPr>
          <a:xfrm>
            <a:off x="628650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29" name="Content Placeholder 3">
            <a:extLst>
              <a:ext uri="{FF2B5EF4-FFF2-40B4-BE49-F238E27FC236}">
                <a16:creationId xmlns:a16="http://schemas.microsoft.com/office/drawing/2014/main" id="{A079B5C1-1D0F-8F40-A376-4AE3B49D1B5A}"/>
              </a:ext>
            </a:extLst>
          </p:cNvPr>
          <p:cNvSpPr>
            <a:spLocks noGrp="1"/>
          </p:cNvSpPr>
          <p:nvPr>
            <p:ph sz="half" idx="31" hasCustomPrompt="1"/>
          </p:nvPr>
        </p:nvSpPr>
        <p:spPr>
          <a:xfrm>
            <a:off x="9239251" y="3108960"/>
            <a:ext cx="2571749" cy="2725310"/>
          </a:xfrm>
        </p:spPr>
        <p:txBody>
          <a:bodyPr/>
          <a:lstStyle>
            <a:lvl1pPr>
              <a:spcAft>
                <a:spcPts val="600"/>
              </a:spcAft>
              <a:defRPr sz="1800">
                <a:latin typeface="Calibri" panose="020F0502020204030204" pitchFamily="34" charset="0"/>
                <a:cs typeface="Calibri" panose="020F0502020204030204" pitchFamily="34" charset="0"/>
              </a:defRPr>
            </a:lvl1pPr>
            <a:lvl2pPr>
              <a:spcAft>
                <a:spcPts val="600"/>
              </a:spcAft>
              <a:defRPr sz="1800">
                <a:latin typeface="Calibri" panose="020F0502020204030204" pitchFamily="34" charset="0"/>
                <a:cs typeface="Calibri" panose="020F0502020204030204" pitchFamily="34" charset="0"/>
              </a:defRPr>
            </a:lvl2pPr>
            <a:lvl3pPr>
              <a:spcAft>
                <a:spcPts val="600"/>
              </a:spcAft>
              <a:defRPr sz="1800">
                <a:latin typeface="Calibri" panose="020F0502020204030204" pitchFamily="34" charset="0"/>
                <a:cs typeface="Calibri" panose="020F0502020204030204" pitchFamily="34" charset="0"/>
              </a:defRPr>
            </a:lvl3pPr>
            <a:lvl4pPr>
              <a:spcAft>
                <a:spcPts val="600"/>
              </a:spcAft>
              <a:defRPr sz="1600">
                <a:latin typeface="Calibri" panose="020F0502020204030204" pitchFamily="34" charset="0"/>
                <a:cs typeface="Calibri" panose="020F0502020204030204" pitchFamily="34" charset="0"/>
              </a:defRPr>
            </a:lvl4pPr>
            <a:lvl5pPr>
              <a:spcAft>
                <a:spcPts val="600"/>
              </a:spcAft>
              <a:defRPr sz="1600">
                <a:latin typeface="Calibri" panose="020F0502020204030204" pitchFamily="34" charset="0"/>
                <a:cs typeface="Calibri" panose="020F0502020204030204" pitchFamily="34" charset="0"/>
              </a:defRPr>
            </a:lvl5pPr>
            <a:lvl6pPr>
              <a:defRPr sz="1200">
                <a:latin typeface="Calibri" panose="020F0502020204030204" pitchFamily="34" charset="0"/>
                <a:cs typeface="Calibri" panose="020F0502020204030204" pitchFamily="34" charset="0"/>
              </a:defRPr>
            </a:lvl6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pic>
        <p:nvPicPr>
          <p:cNvPr id="34" name="Picture 33" descr="Graphical user interface, text&#10;&#10;Description automatically generated">
            <a:extLst>
              <a:ext uri="{FF2B5EF4-FFF2-40B4-BE49-F238E27FC236}">
                <a16:creationId xmlns:a16="http://schemas.microsoft.com/office/drawing/2014/main" id="{3113BD3A-5DFB-7D4E-A3D7-4C6ABA5508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20" name="Picture 19" descr="Shape&#10;&#10;Description automatically generated with low confidence">
            <a:extLst>
              <a:ext uri="{FF2B5EF4-FFF2-40B4-BE49-F238E27FC236}">
                <a16:creationId xmlns:a16="http://schemas.microsoft.com/office/drawing/2014/main" id="{D38AC699-E42E-8640-81B2-1BAFEBDE4E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933385961"/>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con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14400"/>
          </a:xfrm>
        </p:spPr>
        <p:txBody>
          <a:bodyPr/>
          <a:lstStyle>
            <a:lvl1pPr>
              <a:defRPr sz="3600"/>
            </a:lvl1pPr>
          </a:lstStyle>
          <a:p>
            <a:r>
              <a:rPr lang="en-GB"/>
              <a:t>Place headline here (36pt, min 30pt)</a:t>
            </a:r>
            <a:endParaRPr lang="en-US"/>
          </a:p>
        </p:txBody>
      </p:sp>
      <p:sp>
        <p:nvSpPr>
          <p:cNvPr id="15" name="Picture Placeholder 13">
            <a:extLst>
              <a:ext uri="{FF2B5EF4-FFF2-40B4-BE49-F238E27FC236}">
                <a16:creationId xmlns:a16="http://schemas.microsoft.com/office/drawing/2014/main" id="{BD757F29-5B8C-430C-B53D-FA44B1887B4E}"/>
              </a:ext>
            </a:extLst>
          </p:cNvPr>
          <p:cNvSpPr>
            <a:spLocks noGrp="1"/>
          </p:cNvSpPr>
          <p:nvPr>
            <p:ph type="pic" sz="quarter" idx="14" hasCustomPrompt="1"/>
          </p:nvPr>
        </p:nvSpPr>
        <p:spPr>
          <a:xfrm>
            <a:off x="71377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22" name="Text Placeholder 21">
            <a:extLst>
              <a:ext uri="{FF2B5EF4-FFF2-40B4-BE49-F238E27FC236}">
                <a16:creationId xmlns:a16="http://schemas.microsoft.com/office/drawing/2014/main" id="{4C854DFB-B17D-45CF-98C3-3882DBE2C32C}"/>
              </a:ext>
            </a:extLst>
          </p:cNvPr>
          <p:cNvSpPr>
            <a:spLocks noGrp="1"/>
          </p:cNvSpPr>
          <p:nvPr>
            <p:ph type="body" sz="quarter" idx="19" hasCustomPrompt="1"/>
          </p:nvPr>
        </p:nvSpPr>
        <p:spPr>
          <a:xfrm>
            <a:off x="37741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16" name="Text Placeholder 21">
            <a:extLst>
              <a:ext uri="{FF2B5EF4-FFF2-40B4-BE49-F238E27FC236}">
                <a16:creationId xmlns:a16="http://schemas.microsoft.com/office/drawing/2014/main" id="{C5D125FD-0D25-4E65-82F5-4E18FE84E47C}"/>
              </a:ext>
            </a:extLst>
          </p:cNvPr>
          <p:cNvSpPr>
            <a:spLocks noGrp="1"/>
          </p:cNvSpPr>
          <p:nvPr>
            <p:ph type="body" sz="quarter" idx="20" hasCustomPrompt="1"/>
          </p:nvPr>
        </p:nvSpPr>
        <p:spPr>
          <a:xfrm>
            <a:off x="273943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1" name="Text Placeholder 21">
            <a:extLst>
              <a:ext uri="{FF2B5EF4-FFF2-40B4-BE49-F238E27FC236}">
                <a16:creationId xmlns:a16="http://schemas.microsoft.com/office/drawing/2014/main" id="{5B124AA5-6419-4552-97B5-242DA08BE730}"/>
              </a:ext>
            </a:extLst>
          </p:cNvPr>
          <p:cNvSpPr>
            <a:spLocks noGrp="1"/>
          </p:cNvSpPr>
          <p:nvPr>
            <p:ph type="body" sz="quarter" idx="21" hasCustomPrompt="1"/>
          </p:nvPr>
        </p:nvSpPr>
        <p:spPr>
          <a:xfrm>
            <a:off x="510145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3" name="Text Placeholder 21">
            <a:extLst>
              <a:ext uri="{FF2B5EF4-FFF2-40B4-BE49-F238E27FC236}">
                <a16:creationId xmlns:a16="http://schemas.microsoft.com/office/drawing/2014/main" id="{A378CD97-B880-4BCB-AD71-A7C1C1C84891}"/>
              </a:ext>
            </a:extLst>
          </p:cNvPr>
          <p:cNvSpPr>
            <a:spLocks noGrp="1"/>
          </p:cNvSpPr>
          <p:nvPr>
            <p:ph type="body" sz="quarter" idx="22" hasCustomPrompt="1"/>
          </p:nvPr>
        </p:nvSpPr>
        <p:spPr>
          <a:xfrm>
            <a:off x="7463475"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sp>
        <p:nvSpPr>
          <p:cNvPr id="24" name="Text Placeholder 21">
            <a:extLst>
              <a:ext uri="{FF2B5EF4-FFF2-40B4-BE49-F238E27FC236}">
                <a16:creationId xmlns:a16="http://schemas.microsoft.com/office/drawing/2014/main" id="{82CB6C29-05E0-4B43-A2EB-22FEB969E562}"/>
              </a:ext>
            </a:extLst>
          </p:cNvPr>
          <p:cNvSpPr>
            <a:spLocks noGrp="1"/>
          </p:cNvSpPr>
          <p:nvPr>
            <p:ph type="body" sz="quarter" idx="23" hasCustomPrompt="1"/>
          </p:nvPr>
        </p:nvSpPr>
        <p:spPr>
          <a:xfrm>
            <a:off x="9825496" y="3898900"/>
            <a:ext cx="1985504" cy="1677926"/>
          </a:xfrm>
        </p:spPr>
        <p:txBody>
          <a:bodyPr/>
          <a:lstStyle>
            <a:lvl1pPr marL="0" indent="0" algn="ctr">
              <a:lnSpc>
                <a:spcPct val="90000"/>
              </a:lnSpc>
              <a:spcAft>
                <a:spcPts val="600"/>
              </a:spcAft>
              <a:buFont typeface="Arial" panose="020B0604020202020204" pitchFamily="34" charset="0"/>
              <a:buNone/>
              <a:defRPr sz="2000" b="1" i="0">
                <a:latin typeface="Calibri" panose="020F0502020204030204" pitchFamily="34" charset="0"/>
                <a:cs typeface="Calibri" panose="020F0502020204030204" pitchFamily="34" charset="0"/>
              </a:defRPr>
            </a:lvl1pPr>
            <a:lvl2pPr marL="0" indent="0" algn="ctr">
              <a:spcAft>
                <a:spcPts val="600"/>
              </a:spcAft>
              <a:buNone/>
              <a:defRPr sz="1600">
                <a:latin typeface="Calibri" panose="020F0502020204030204" pitchFamily="34" charset="0"/>
                <a:cs typeface="Calibri" panose="020F0502020204030204" pitchFamily="34" charset="0"/>
              </a:defRPr>
            </a:lvl2pPr>
            <a:lvl3pPr marL="0" indent="0" algn="ctr">
              <a:spcAft>
                <a:spcPts val="600"/>
              </a:spcAft>
              <a:buNone/>
              <a:defRPr sz="1200">
                <a:latin typeface="Calibri" panose="020F0502020204030204" pitchFamily="34" charset="0"/>
                <a:cs typeface="Calibri" panose="020F0502020204030204" pitchFamily="34" charset="0"/>
              </a:defRPr>
            </a:lvl3pPr>
            <a:lvl4pPr marL="182880" indent="-182880" algn="ctr">
              <a:spcAft>
                <a:spcPts val="600"/>
              </a:spcAft>
              <a:buFont typeface="Arial" panose="020B0604020202020204" pitchFamily="34" charset="0"/>
              <a:buChar char="•"/>
              <a:defRPr sz="1200">
                <a:latin typeface="Calibri" panose="020F0502020204030204" pitchFamily="34" charset="0"/>
                <a:cs typeface="Calibri" panose="020F0502020204030204" pitchFamily="34" charset="0"/>
              </a:defRPr>
            </a:lvl4pPr>
            <a:lvl5pPr>
              <a:spcAft>
                <a:spcPts val="600"/>
              </a:spcAft>
              <a:defRPr sz="1600"/>
            </a:lvl5pPr>
          </a:lstStyle>
          <a:p>
            <a:pPr lvl="0"/>
            <a:r>
              <a:rPr lang="en-US"/>
              <a:t>Headline</a:t>
            </a:r>
          </a:p>
          <a:p>
            <a:pPr lvl="1"/>
            <a:r>
              <a:rPr lang="en-US"/>
              <a:t>Details</a:t>
            </a:r>
          </a:p>
          <a:p>
            <a:pPr lvl="2"/>
            <a:r>
              <a:rPr lang="en-US"/>
              <a:t>More details</a:t>
            </a:r>
          </a:p>
          <a:p>
            <a:pPr lvl="3"/>
            <a:r>
              <a:rPr lang="en-US"/>
              <a:t>Bullet point</a:t>
            </a:r>
          </a:p>
        </p:txBody>
      </p:sp>
      <p:cxnSp>
        <p:nvCxnSpPr>
          <p:cNvPr id="4" name="Straight Connector 3">
            <a:extLst>
              <a:ext uri="{FF2B5EF4-FFF2-40B4-BE49-F238E27FC236}">
                <a16:creationId xmlns:a16="http://schemas.microsoft.com/office/drawing/2014/main" id="{B13EDE11-CE40-4943-AE63-A3B14CB3C037}"/>
              </a:ext>
            </a:extLst>
          </p:cNvPr>
          <p:cNvCxnSpPr>
            <a:cxnSpLocks/>
          </p:cNvCxnSpPr>
          <p:nvPr userDrawn="1"/>
        </p:nvCxnSpPr>
        <p:spPr>
          <a:xfrm>
            <a:off x="114156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67ED40C-58DA-45F1-8E80-6A74976C6E1E}"/>
              </a:ext>
            </a:extLst>
          </p:cNvPr>
          <p:cNvCxnSpPr/>
          <p:nvPr userDrawn="1"/>
        </p:nvCxnSpPr>
        <p:spPr>
          <a:xfrm>
            <a:off x="350358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91A22B2-C08A-41DA-ACB1-5B59B4CDA8DE}"/>
              </a:ext>
            </a:extLst>
          </p:cNvPr>
          <p:cNvCxnSpPr/>
          <p:nvPr userDrawn="1"/>
        </p:nvCxnSpPr>
        <p:spPr>
          <a:xfrm>
            <a:off x="586560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57D3E374-86AB-4A80-81AD-B09F07C51B80}"/>
              </a:ext>
            </a:extLst>
          </p:cNvPr>
          <p:cNvCxnSpPr/>
          <p:nvPr userDrawn="1"/>
        </p:nvCxnSpPr>
        <p:spPr>
          <a:xfrm>
            <a:off x="8227627"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3A5244A-D0CA-43CB-A0DB-296A219EDC9D}"/>
              </a:ext>
            </a:extLst>
          </p:cNvPr>
          <p:cNvCxnSpPr>
            <a:cxnSpLocks/>
          </p:cNvCxnSpPr>
          <p:nvPr userDrawn="1"/>
        </p:nvCxnSpPr>
        <p:spPr>
          <a:xfrm>
            <a:off x="10589648" y="3634154"/>
            <a:ext cx="4572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Picture Placeholder 13">
            <a:extLst>
              <a:ext uri="{FF2B5EF4-FFF2-40B4-BE49-F238E27FC236}">
                <a16:creationId xmlns:a16="http://schemas.microsoft.com/office/drawing/2014/main" id="{EABD27E6-4547-45B3-9AC5-1EF508AE88ED}"/>
              </a:ext>
            </a:extLst>
          </p:cNvPr>
          <p:cNvSpPr>
            <a:spLocks noGrp="1"/>
          </p:cNvSpPr>
          <p:nvPr>
            <p:ph type="pic" sz="quarter" idx="24" hasCustomPrompt="1"/>
          </p:nvPr>
        </p:nvSpPr>
        <p:spPr>
          <a:xfrm>
            <a:off x="307579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0" name="Picture Placeholder 13">
            <a:extLst>
              <a:ext uri="{FF2B5EF4-FFF2-40B4-BE49-F238E27FC236}">
                <a16:creationId xmlns:a16="http://schemas.microsoft.com/office/drawing/2014/main" id="{31C34651-25FA-45DD-86DF-BB58EBE9AA84}"/>
              </a:ext>
            </a:extLst>
          </p:cNvPr>
          <p:cNvSpPr>
            <a:spLocks noGrp="1"/>
          </p:cNvSpPr>
          <p:nvPr>
            <p:ph type="pic" sz="quarter" idx="25" hasCustomPrompt="1"/>
          </p:nvPr>
        </p:nvSpPr>
        <p:spPr>
          <a:xfrm>
            <a:off x="543781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1" name="Picture Placeholder 13">
            <a:extLst>
              <a:ext uri="{FF2B5EF4-FFF2-40B4-BE49-F238E27FC236}">
                <a16:creationId xmlns:a16="http://schemas.microsoft.com/office/drawing/2014/main" id="{B32375EE-E449-4B59-B987-5D6EBFBDF31C}"/>
              </a:ext>
            </a:extLst>
          </p:cNvPr>
          <p:cNvSpPr>
            <a:spLocks noGrp="1"/>
          </p:cNvSpPr>
          <p:nvPr>
            <p:ph type="pic" sz="quarter" idx="26" hasCustomPrompt="1"/>
          </p:nvPr>
        </p:nvSpPr>
        <p:spPr>
          <a:xfrm>
            <a:off x="7799831"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sp>
        <p:nvSpPr>
          <p:cNvPr id="32" name="Picture Placeholder 13">
            <a:extLst>
              <a:ext uri="{FF2B5EF4-FFF2-40B4-BE49-F238E27FC236}">
                <a16:creationId xmlns:a16="http://schemas.microsoft.com/office/drawing/2014/main" id="{EE1692D5-4CE6-4990-8769-B146983B9477}"/>
              </a:ext>
            </a:extLst>
          </p:cNvPr>
          <p:cNvSpPr>
            <a:spLocks noGrp="1"/>
          </p:cNvSpPr>
          <p:nvPr>
            <p:ph type="pic" sz="quarter" idx="27" hasCustomPrompt="1"/>
          </p:nvPr>
        </p:nvSpPr>
        <p:spPr>
          <a:xfrm>
            <a:off x="10161852" y="2098874"/>
            <a:ext cx="1312792" cy="1312792"/>
          </a:xfrm>
          <a:noFill/>
        </p:spPr>
        <p:txBody>
          <a:bodyPr/>
          <a:lstStyle>
            <a:lvl1pPr marL="0" indent="0" algn="ctr">
              <a:buFont typeface="Arial" panose="020B0604020202020204" pitchFamily="34" charset="0"/>
              <a:buNone/>
              <a:defRPr sz="1800" b="0"/>
            </a:lvl1pPr>
          </a:lstStyle>
          <a:p>
            <a:r>
              <a:rPr lang="en-GB"/>
              <a:t>Add icon</a:t>
            </a:r>
            <a:endParaRPr lang="en-US"/>
          </a:p>
        </p:txBody>
      </p:sp>
      <p:pic>
        <p:nvPicPr>
          <p:cNvPr id="38" name="Picture 37" descr="Graphical user interface, text&#10;&#10;Description automatically generated">
            <a:extLst>
              <a:ext uri="{FF2B5EF4-FFF2-40B4-BE49-F238E27FC236}">
                <a16:creationId xmlns:a16="http://schemas.microsoft.com/office/drawing/2014/main" id="{76D1AE3A-B158-D246-9BDF-8E3B36FC18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19" name="Picture 18" descr="Shape&#10;&#10;Description automatically generated with low confidence">
            <a:extLst>
              <a:ext uri="{FF2B5EF4-FFF2-40B4-BE49-F238E27FC236}">
                <a16:creationId xmlns:a16="http://schemas.microsoft.com/office/drawing/2014/main" id="{A20DEBCD-3D52-3445-85BF-DADD5807EE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22212492"/>
      </p:ext>
    </p:extLst>
  </p:cSld>
  <p:clrMapOvr>
    <a:masterClrMapping/>
  </p:clrMapOvr>
  <p:extLst>
    <p:ext uri="{DCECCB84-F9BA-43D5-87BE-67443E8EF086}">
      <p15:sldGuideLst xmlns:p15="http://schemas.microsoft.com/office/powerpoint/2012/main">
        <p15:guide id="1" orient="horz" pos="98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7AA6D93-92FF-400D-8AF3-C5AC33611540}"/>
              </a:ext>
            </a:extLst>
          </p:cNvPr>
          <p:cNvSpPr>
            <a:spLocks noGrp="1"/>
          </p:cNvSpPr>
          <p:nvPr>
            <p:ph type="pic" idx="1" hasCustomPrompt="1"/>
          </p:nvPr>
        </p:nvSpPr>
        <p:spPr>
          <a:xfrm>
            <a:off x="6095999" y="0"/>
            <a:ext cx="6096001" cy="6858000"/>
          </a:xfrm>
          <a:solidFill>
            <a:schemeClr val="bg2"/>
          </a:solidFill>
        </p:spPr>
        <p:txBody>
          <a:bodyPr anchor="ctr"/>
          <a:lstStyle>
            <a:lvl1pPr marL="0" indent="0" algn="ctr" defTabSz="914400" rtl="0" eaLnBrk="1" latinLnBrk="0" hangingPunct="1">
              <a:lnSpc>
                <a:spcPct val="100000"/>
              </a:lnSpc>
              <a:spcBef>
                <a:spcPts val="0"/>
              </a:spcBef>
              <a:spcAft>
                <a:spcPts val="1200"/>
              </a:spcAft>
              <a:buFont typeface="Arial" panose="020B0604020202020204" pitchFamily="34" charset="0"/>
              <a:buNone/>
              <a:defRPr lang="en-US" sz="1400" b="0" kern="1200" dirty="0">
                <a:solidFill>
                  <a:schemeClr val="tx1"/>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Add image, then ‘Send to Back’</a:t>
            </a:r>
            <a:endParaRPr lang="en-US"/>
          </a:p>
        </p:txBody>
      </p:sp>
      <p:sp>
        <p:nvSpPr>
          <p:cNvPr id="15" name="Text Placeholder 14">
            <a:extLst>
              <a:ext uri="{FF2B5EF4-FFF2-40B4-BE49-F238E27FC236}">
                <a16:creationId xmlns:a16="http://schemas.microsoft.com/office/drawing/2014/main" id="{A27BE519-6A5B-4320-BE53-57885A779914}"/>
              </a:ext>
            </a:extLst>
          </p:cNvPr>
          <p:cNvSpPr>
            <a:spLocks noGrp="1"/>
          </p:cNvSpPr>
          <p:nvPr>
            <p:ph type="body" sz="quarter" idx="14" hasCustomPrompt="1"/>
          </p:nvPr>
        </p:nvSpPr>
        <p:spPr>
          <a:xfrm>
            <a:off x="381001" y="3267635"/>
            <a:ext cx="5334000" cy="2667000"/>
          </a:xfrm>
        </p:spPr>
        <p:txBody>
          <a:bodyPr/>
          <a:lstStyle>
            <a:lvl1pPr marL="0" indent="0">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atin typeface="Calibri" panose="020F0502020204030204" pitchFamily="34" charset="0"/>
                <a:cs typeface="Calibri" panose="020F0502020204030204" pitchFamily="34" charset="0"/>
              </a:defRPr>
            </a:lvl2pPr>
            <a:lvl3pPr marL="228600">
              <a:buFont typeface="Arial" panose="020B0604020202020204" pitchFamily="34" charset="0"/>
              <a:buChar char="•"/>
              <a:defRPr sz="1800">
                <a:latin typeface="Calibri" panose="020F0502020204030204" pitchFamily="34" charset="0"/>
                <a:cs typeface="Calibri" panose="020F0502020204030204" pitchFamily="34" charset="0"/>
              </a:defRPr>
            </a:lvl3pPr>
            <a:lvl4pPr marL="457200">
              <a:buFont typeface="System Font"/>
              <a:buChar char="–"/>
              <a:defRPr sz="1600">
                <a:latin typeface="Calibri" panose="020F0502020204030204" pitchFamily="34" charset="0"/>
                <a:cs typeface="Calibri" panose="020F0502020204030204" pitchFamily="34" charset="0"/>
              </a:defRPr>
            </a:lvl4pPr>
            <a:lvl5pPr marL="685800">
              <a:buFont typeface="Arial" panose="020B0604020202020204" pitchFamily="34" charset="0"/>
              <a:buChar char="•"/>
              <a:defRPr sz="1600">
                <a:latin typeface="Calibri" panose="020F0502020204030204" pitchFamily="34" charset="0"/>
                <a:cs typeface="Calibri" panose="020F0502020204030204" pitchFamily="34" charset="0"/>
              </a:defRPr>
            </a:lvl5pPr>
          </a:lstStyle>
          <a:p>
            <a:pPr lvl="0"/>
            <a:r>
              <a:rPr lang="en-US"/>
              <a:t>Place sub-headline here in Calibri, indent for other levels</a:t>
            </a:r>
          </a:p>
          <a:p>
            <a:pPr lvl="1"/>
            <a:r>
              <a:rPr lang="en-US"/>
              <a:t>Second level (text 18pt)</a:t>
            </a:r>
          </a:p>
          <a:p>
            <a:pPr lvl="2"/>
            <a:r>
              <a:rPr lang="en-US"/>
              <a:t>Third level bullet (bullet 18pt)</a:t>
            </a:r>
          </a:p>
          <a:p>
            <a:pPr lvl="3"/>
            <a:r>
              <a:rPr lang="en-US"/>
              <a:t>Fourth level bullet (bullet 16pt)</a:t>
            </a:r>
          </a:p>
          <a:p>
            <a:pPr lvl="4"/>
            <a:r>
              <a:rPr lang="en-US"/>
              <a:t>Fifth level bullet (bullet 16pt)</a:t>
            </a:r>
          </a:p>
        </p:txBody>
      </p:sp>
      <p:sp>
        <p:nvSpPr>
          <p:cNvPr id="5" name="Title 1">
            <a:extLst>
              <a:ext uri="{FF2B5EF4-FFF2-40B4-BE49-F238E27FC236}">
                <a16:creationId xmlns:a16="http://schemas.microsoft.com/office/drawing/2014/main" id="{1BB929FF-38D9-4792-A56F-C1810627FF9B}"/>
              </a:ext>
            </a:extLst>
          </p:cNvPr>
          <p:cNvSpPr>
            <a:spLocks noGrp="1"/>
          </p:cNvSpPr>
          <p:nvPr>
            <p:ph type="title" hasCustomPrompt="1"/>
          </p:nvPr>
        </p:nvSpPr>
        <p:spPr>
          <a:xfrm>
            <a:off x="381000" y="381000"/>
            <a:ext cx="5334000" cy="2667000"/>
          </a:xfrm>
        </p:spPr>
        <p:txBody>
          <a:bodyPr anchor="b"/>
          <a:lstStyle>
            <a:lvl1pPr>
              <a:defRPr sz="3600"/>
            </a:lvl1pPr>
          </a:lstStyle>
          <a:p>
            <a:r>
              <a:rPr lang="en-GB"/>
              <a:t>Place headline here </a:t>
            </a:r>
            <a:br>
              <a:rPr lang="en-GB"/>
            </a:br>
            <a:r>
              <a:rPr lang="en-GB"/>
              <a:t>(36pt, min 30pt)</a:t>
            </a:r>
            <a:endParaRPr lang="en-US"/>
          </a:p>
        </p:txBody>
      </p:sp>
      <p:pic>
        <p:nvPicPr>
          <p:cNvPr id="17" name="Picture 16" descr="Graphical user interface, text&#10;&#10;Description automatically generated">
            <a:extLst>
              <a:ext uri="{FF2B5EF4-FFF2-40B4-BE49-F238E27FC236}">
                <a16:creationId xmlns:a16="http://schemas.microsoft.com/office/drawing/2014/main" id="{037FCD13-A9FC-2B41-91AB-F7DF4A4B51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9" name="TextBox 18">
            <a:extLst>
              <a:ext uri="{FF2B5EF4-FFF2-40B4-BE49-F238E27FC236}">
                <a16:creationId xmlns:a16="http://schemas.microsoft.com/office/drawing/2014/main" id="{AC304638-F3D5-474D-974F-2DFB8C9AF312}"/>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B3170A-F5FE-D541-91B3-AE2B57449A27}"/>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2">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Shape&#10;&#10;Description automatically generated with low confidence">
            <a:extLst>
              <a:ext uri="{FF2B5EF4-FFF2-40B4-BE49-F238E27FC236}">
                <a16:creationId xmlns:a16="http://schemas.microsoft.com/office/drawing/2014/main" id="{542813EF-17B8-C246-ADC8-1E7047A9EC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1000" y="381000"/>
            <a:ext cx="806355" cy="806355"/>
          </a:xfrm>
          <a:prstGeom prst="rect">
            <a:avLst/>
          </a:prstGeom>
        </p:spPr>
      </p:pic>
    </p:spTree>
    <p:extLst>
      <p:ext uri="{BB962C8B-B14F-4D97-AF65-F5344CB8AC3E}">
        <p14:creationId xmlns:p14="http://schemas.microsoft.com/office/powerpoint/2010/main" val="18977057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bg>
      <p:bgPr>
        <a:solidFill>
          <a:schemeClr val="accent3"/>
        </a:solidFill>
        <a:effectLst/>
      </p:bgPr>
    </p:bg>
    <p:spTree>
      <p:nvGrpSpPr>
        <p:cNvPr id="1" name=""/>
        <p:cNvGrpSpPr/>
        <p:nvPr/>
      </p:nvGrpSpPr>
      <p:grpSpPr>
        <a:xfrm>
          <a:off x="0" y="0"/>
          <a:ext cx="0" cy="0"/>
          <a:chOff x="0" y="0"/>
          <a:chExt cx="0" cy="0"/>
        </a:xfrm>
      </p:grpSpPr>
      <p:sp>
        <p:nvSpPr>
          <p:cNvPr id="11" name="Picture Placeholder 18">
            <a:extLst>
              <a:ext uri="{FF2B5EF4-FFF2-40B4-BE49-F238E27FC236}">
                <a16:creationId xmlns:a16="http://schemas.microsoft.com/office/drawing/2014/main" id="{0302C3C0-FF67-42ED-97D5-60E1344FC3C3}"/>
              </a:ext>
            </a:extLst>
          </p:cNvPr>
          <p:cNvSpPr>
            <a:spLocks noGrp="1"/>
          </p:cNvSpPr>
          <p:nvPr>
            <p:ph type="pic" sz="quarter" idx="13" hasCustomPrompt="1"/>
          </p:nvPr>
        </p:nvSpPr>
        <p:spPr>
          <a:xfrm>
            <a:off x="0" y="0"/>
            <a:ext cx="12192000" cy="6858000"/>
          </a:xfrm>
          <a:solidFill>
            <a:schemeClr val="bg2"/>
          </a:solidFill>
        </p:spPr>
        <p:txBody>
          <a:bodyPr tIns="274320" bIns="274320" anchor="t"/>
          <a:lstStyle>
            <a:lvl1pPr marL="0" indent="0" algn="ctr">
              <a:buNone/>
              <a:defRPr sz="1400" b="0">
                <a:solidFill>
                  <a:schemeClr val="tx2"/>
                </a:solidFill>
              </a:defRPr>
            </a:lvl1pPr>
          </a:lstStyle>
          <a:p>
            <a:r>
              <a:rPr lang="en-GB"/>
              <a:t>Add image, then ‘Send to Back’</a:t>
            </a:r>
            <a:endParaRPr lang="en-US"/>
          </a:p>
        </p:txBody>
      </p:sp>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39" y="2015925"/>
            <a:ext cx="8656320" cy="2826150"/>
          </a:xfrm>
        </p:spPr>
        <p:txBody>
          <a:bodyPr anchor="ctr"/>
          <a:lstStyle>
            <a:lvl1pPr algn="ctr">
              <a:defRPr sz="5400">
                <a:solidFill>
                  <a:schemeClr val="tx1"/>
                </a:solidFill>
              </a:defRPr>
            </a:lvl1pPr>
          </a:lstStyle>
          <a:p>
            <a:r>
              <a:rPr lang="en-US"/>
              <a:t>Place headline here</a:t>
            </a:r>
          </a:p>
        </p:txBody>
      </p:sp>
      <p:sp>
        <p:nvSpPr>
          <p:cNvPr id="16" name="TextBox 15">
            <a:extLst>
              <a:ext uri="{FF2B5EF4-FFF2-40B4-BE49-F238E27FC236}">
                <a16:creationId xmlns:a16="http://schemas.microsoft.com/office/drawing/2014/main" id="{77757DC5-BC25-6A40-8BD0-5D0E6EDF681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8" name="Picture 17" descr="Text&#10;&#10;Description automatically generated with medium confidence">
            <a:extLst>
              <a:ext uri="{FF2B5EF4-FFF2-40B4-BE49-F238E27FC236}">
                <a16:creationId xmlns:a16="http://schemas.microsoft.com/office/drawing/2014/main" id="{826DDAE4-1938-8845-BB84-ABE79286B9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198132137"/>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3087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379593"/>
            <a:ext cx="5711810" cy="587584"/>
          </a:xfrm>
          <a:prstGeom prst="rect">
            <a:avLst/>
          </a:prstGeom>
        </p:spPr>
        <p:txBody>
          <a:bodyPr vert="horz" lIns="91440" tIns="45720" rIns="91440" bIns="45720" rtlCol="0" anchor="ctr">
            <a:normAutofit/>
          </a:body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5443870" y="1381760"/>
            <a:ext cx="5711810" cy="3630168"/>
          </a:xfrm>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05170" y="305816"/>
            <a:ext cx="4589130" cy="5586984"/>
          </a:xfrm>
          <a:solidFill>
            <a:srgbClr val="EDEFF7"/>
          </a:solidFill>
        </p:spPr>
        <p:txBody>
          <a:bodyPr>
            <a:normAutofit/>
          </a:bodyPr>
          <a:lstStyle>
            <a:lvl1pPr>
              <a:buClr>
                <a:schemeClr val="tx1"/>
              </a:buClr>
              <a:defRPr sz="1600">
                <a:solidFill>
                  <a:schemeClr val="tx1"/>
                </a:solidFill>
              </a:defRPr>
            </a:lvl1pPr>
            <a:lvl2pPr marL="384048" indent="-182880">
              <a:buClr>
                <a:schemeClr val="tx1"/>
              </a:buClr>
              <a:buFont typeface="Arial" panose="020B0604020202020204" pitchFamily="34" charset="0"/>
              <a:buChar char="•"/>
              <a:defRPr sz="1400">
                <a:solidFill>
                  <a:schemeClr val="tx1"/>
                </a:solidFill>
              </a:defRPr>
            </a:lvl2pPr>
            <a:lvl3pPr marL="566928" indent="-182880">
              <a:buClr>
                <a:schemeClr val="tx1"/>
              </a:buClr>
              <a:buFont typeface="Arial" panose="020B0604020202020204" pitchFamily="34" charset="0"/>
              <a:buChar char="•"/>
              <a:defRPr sz="1100">
                <a:solidFill>
                  <a:schemeClr val="tx1"/>
                </a:solidFill>
              </a:defRPr>
            </a:lvl3pPr>
            <a:lvl4pPr marL="749808" indent="-182880">
              <a:buClr>
                <a:schemeClr val="tx1"/>
              </a:buClr>
              <a:buFont typeface="Arial" panose="020B0604020202020204" pitchFamily="34" charset="0"/>
              <a:buChar char="•"/>
              <a:defRPr sz="1100">
                <a:solidFill>
                  <a:schemeClr val="tx1"/>
                </a:solidFill>
              </a:defRPr>
            </a:lvl4pPr>
            <a:lvl5pPr marL="932688" indent="-182880">
              <a:buClr>
                <a:schemeClr val="tx1"/>
              </a:buClr>
              <a:buFont typeface="Arial" panose="020B0604020202020204" pitchFamily="34" charset="0"/>
              <a:buChar char="•"/>
              <a:defRPr sz="11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8" name="Picture 7">
            <a:extLst>
              <a:ext uri="{FF2B5EF4-FFF2-40B4-BE49-F238E27FC236}">
                <a16:creationId xmlns:a16="http://schemas.microsoft.com/office/drawing/2014/main" id="{61C54C71-AB05-4FB1-9F66-D0091E47A5FD}"/>
              </a:ext>
            </a:extLst>
          </p:cNvPr>
          <p:cNvPicPr>
            <a:picLocks noChangeAspect="1"/>
          </p:cNvPicPr>
          <p:nvPr userDrawn="1"/>
        </p:nvPicPr>
        <p:blipFill>
          <a:blip r:embed="rId2">
            <a:alphaModFix/>
          </a:blip>
          <a:stretch>
            <a:fillRect/>
          </a:stretch>
        </p:blipFill>
        <p:spPr>
          <a:xfrm>
            <a:off x="9544493" y="4913254"/>
            <a:ext cx="2042337" cy="946648"/>
          </a:xfrm>
          <a:prstGeom prst="rect">
            <a:avLst/>
          </a:prstGeom>
        </p:spPr>
      </p:pic>
      <p:pic>
        <p:nvPicPr>
          <p:cNvPr id="3" name="Picture 2">
            <a:extLst>
              <a:ext uri="{FF2B5EF4-FFF2-40B4-BE49-F238E27FC236}">
                <a16:creationId xmlns:a16="http://schemas.microsoft.com/office/drawing/2014/main" id="{CC8ACE46-B8C6-4F8C-A80B-7841C2DE4E92}"/>
              </a:ext>
            </a:extLst>
          </p:cNvPr>
          <p:cNvPicPr>
            <a:picLocks noChangeAspect="1"/>
          </p:cNvPicPr>
          <p:nvPr userDrawn="1"/>
        </p:nvPicPr>
        <p:blipFill>
          <a:blip r:embed="rId3"/>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626310217"/>
      </p:ext>
    </p:extLst>
  </p:cSld>
  <p:clrMapOvr>
    <a:masterClrMapping/>
  </p:clrMapOvr>
  <p:extLst>
    <p:ext uri="{DCECCB84-F9BA-43D5-87BE-67443E8EF086}">
      <p15:sldGuideLst xmlns:p15="http://schemas.microsoft.com/office/powerpoint/2012/main">
        <p15:guide id="1" orient="horz" pos="108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ey Message Mid Purp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14" name="TextBox 13">
            <a:extLst>
              <a:ext uri="{FF2B5EF4-FFF2-40B4-BE49-F238E27FC236}">
                <a16:creationId xmlns:a16="http://schemas.microsoft.com/office/drawing/2014/main" id="{04BAA820-596C-0D45-A02A-C648688D2C4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pic>
        <p:nvPicPr>
          <p:cNvPr id="16" name="Picture 15" descr="Text&#10;&#10;Description automatically generated with medium confidence">
            <a:extLst>
              <a:ext uri="{FF2B5EF4-FFF2-40B4-BE49-F238E27FC236}">
                <a16:creationId xmlns:a16="http://schemas.microsoft.com/office/drawing/2014/main" id="{414B3FA1-89A6-6B46-AC43-47E0695505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8915719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9A6AB23-5DA0-8C40-AFC6-6ABA316671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64" y="0"/>
            <a:ext cx="12227069" cy="6858000"/>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E16F2D5F-410E-174F-83C7-F06A803A13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20" name="TextBox 19">
            <a:extLst>
              <a:ext uri="{FF2B5EF4-FFF2-40B4-BE49-F238E27FC236}">
                <a16:creationId xmlns:a16="http://schemas.microsoft.com/office/drawing/2014/main" id="{B6E328B7-CF3A-A247-94C3-A579AC54E0DF}"/>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19171048"/>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accent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1378792359"/>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Key Message Med Gradient 1">
    <p:bg>
      <p:bgPr>
        <a:solidFill>
          <a:schemeClr val="accent2"/>
        </a:solidFill>
        <a:effectLst/>
      </p:bgPr>
    </p:bg>
    <p:spTree>
      <p:nvGrpSpPr>
        <p:cNvPr id="1" name=""/>
        <p:cNvGrpSpPr/>
        <p:nvPr/>
      </p:nvGrpSpPr>
      <p:grpSpPr>
        <a:xfrm>
          <a:off x="0" y="0"/>
          <a:ext cx="0" cy="0"/>
          <a:chOff x="0" y="0"/>
          <a:chExt cx="0" cy="0"/>
        </a:xfrm>
      </p:grpSpPr>
      <p:pic>
        <p:nvPicPr>
          <p:cNvPr id="10" name="Picture 9" descr="A picture containing sky, blur&#10;&#10;Description automatically generated">
            <a:extLst>
              <a:ext uri="{FF2B5EF4-FFF2-40B4-BE49-F238E27FC236}">
                <a16:creationId xmlns:a16="http://schemas.microsoft.com/office/drawing/2014/main" id="{2A0D9F3F-A502-5245-AD69-29FB9FFC87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699"/>
            <a:ext cx="12281653" cy="6877699"/>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20" name="Picture 19" descr="Graphical user interface, text&#10;&#10;Description automatically generated">
            <a:extLst>
              <a:ext uri="{FF2B5EF4-FFF2-40B4-BE49-F238E27FC236}">
                <a16:creationId xmlns:a16="http://schemas.microsoft.com/office/drawing/2014/main" id="{3798EB28-F435-7A4E-82C5-41A8FB0F5D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61889" cy="964997"/>
          </a:xfrm>
          <a:prstGeom prst="rect">
            <a:avLst/>
          </a:prstGeom>
        </p:spPr>
      </p:pic>
    </p:spTree>
    <p:extLst>
      <p:ext uri="{BB962C8B-B14F-4D97-AF65-F5344CB8AC3E}">
        <p14:creationId xmlns:p14="http://schemas.microsoft.com/office/powerpoint/2010/main" val="2094185345"/>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1">
    <p:bg>
      <p:bgPr>
        <a:solidFill>
          <a:schemeClr val="accent2"/>
        </a:solidFill>
        <a:effectLst/>
      </p:bgPr>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B298B3F5-D667-C84E-9F63-6E5F20C130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bg2"/>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66EBC5BF-E81B-4A4F-8956-E620C0C00D0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486475097"/>
      </p:ext>
    </p:extLst>
  </p:cSld>
  <p:clrMapOvr>
    <a:overrideClrMapping bg1="dk1" tx1="lt1" bg2="dk2" tx2="lt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Key Message Dark Gradient 1">
    <p:bg>
      <p:bgPr>
        <a:solidFill>
          <a:schemeClr val="accent2"/>
        </a:solidFill>
        <a:effectLst/>
      </p:bgPr>
    </p:bg>
    <p:spTree>
      <p:nvGrpSpPr>
        <p:cNvPr id="1" name=""/>
        <p:cNvGrpSpPr/>
        <p:nvPr/>
      </p:nvGrpSpPr>
      <p:grpSpPr>
        <a:xfrm>
          <a:off x="0" y="0"/>
          <a:ext cx="0" cy="0"/>
          <a:chOff x="0" y="0"/>
          <a:chExt cx="0" cy="0"/>
        </a:xfrm>
      </p:grpSpPr>
      <p:pic>
        <p:nvPicPr>
          <p:cNvPr id="4" name="Picture 3" descr="A picture containing outdoor, day&#10;&#10;Description automatically generated">
            <a:extLst>
              <a:ext uri="{FF2B5EF4-FFF2-40B4-BE49-F238E27FC236}">
                <a16:creationId xmlns:a16="http://schemas.microsoft.com/office/drawing/2014/main" id="{F2D97FF6-E153-424B-B3D0-6CDDFBDD7B4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419" y="-19701"/>
            <a:ext cx="12233419" cy="6877701"/>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4277137C-6B07-3B45-B1B9-5187406EFEB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594648561"/>
      </p:ext>
    </p:extLst>
  </p:cSld>
  <p:clrMapOvr>
    <a:overrideClrMapping bg1="dk1" tx1="lt1" bg2="dk2" tx2="lt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553117589"/>
      </p:ext>
    </p:extLst>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Key Message Light Gradient 3">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EAF4474-3C59-704C-96C7-25B4046EE3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70" y="0"/>
            <a:ext cx="12227070" cy="6878214"/>
          </a:xfrm>
          <a:prstGeom prst="rect">
            <a:avLst/>
          </a:prstGeom>
        </p:spPr>
      </p:pic>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38BB4551-DF92-3A40-BDC2-27F5075F326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65055" y="2946501"/>
            <a:ext cx="4076348" cy="964997"/>
          </a:xfrm>
          <a:prstGeom prst="rect">
            <a:avLst/>
          </a:prstGeom>
        </p:spPr>
      </p:pic>
    </p:spTree>
    <p:extLst>
      <p:ext uri="{BB962C8B-B14F-4D97-AF65-F5344CB8AC3E}">
        <p14:creationId xmlns:p14="http://schemas.microsoft.com/office/powerpoint/2010/main" val="2444761840"/>
      </p:ext>
    </p:extLst>
  </p:cSld>
  <p:clrMapOvr>
    <a:overrideClrMapping bg1="dk1" tx1="lt1" bg2="dk2" tx2="lt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Key Message Med Gradient 2">
    <p:bg>
      <p:bgPr>
        <a:solidFill>
          <a:schemeClr val="accent2"/>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68124330-6AE3-FD40-B7A6-B9199FD140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068" y="-19700"/>
            <a:ext cx="12262135" cy="6988629"/>
          </a:xfrm>
          <a:prstGeom prst="rect">
            <a:avLst/>
          </a:prstGeom>
        </p:spPr>
      </p:pic>
      <p:sp>
        <p:nvSpPr>
          <p:cNvPr id="2" name="Title 1">
            <a:extLst>
              <a:ext uri="{FF2B5EF4-FFF2-40B4-BE49-F238E27FC236}">
                <a16:creationId xmlns:a16="http://schemas.microsoft.com/office/drawing/2014/main" id="{6A4D9B0E-55A4-43D3-A4B6-225FAA7538EB}"/>
              </a:ext>
            </a:extLst>
          </p:cNvPr>
          <p:cNvSpPr>
            <a:spLocks noGrp="1"/>
          </p:cNvSpPr>
          <p:nvPr>
            <p:ph type="title" hasCustomPrompt="1"/>
          </p:nvPr>
        </p:nvSpPr>
        <p:spPr>
          <a:xfrm>
            <a:off x="1767840" y="2015925"/>
            <a:ext cx="8656320" cy="2826150"/>
          </a:xfrm>
        </p:spPr>
        <p:txBody>
          <a:bodyPr anchor="ctr"/>
          <a:lstStyle>
            <a:lvl1pPr algn="ctr">
              <a:defRPr sz="5400">
                <a:solidFill>
                  <a:schemeClr val="tx1"/>
                </a:solidFill>
              </a:defRPr>
            </a:lvl1pPr>
          </a:lstStyle>
          <a:p>
            <a:r>
              <a:rPr lang="en-US"/>
              <a:t>Place key message here</a:t>
            </a:r>
          </a:p>
        </p:txBody>
      </p:sp>
      <p:sp>
        <p:nvSpPr>
          <p:cNvPr id="5" name="TextBox 4">
            <a:extLst>
              <a:ext uri="{FF2B5EF4-FFF2-40B4-BE49-F238E27FC236}">
                <a16:creationId xmlns:a16="http://schemas.microsoft.com/office/drawing/2014/main" id="{13DA5CD6-870E-4AEB-ABEE-5BC1AF19C661}"/>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rgbClr val="FFFFFF">
                    <a:alpha val="75000"/>
                  </a:srgb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rgbClr val="FFFFFF">
                  <a:alpha val="75000"/>
                </a:srgbClr>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A5CECBE8-C9DE-46DF-9582-7DB75BEDF4F9}"/>
              </a:ext>
            </a:extLst>
          </p:cNvPr>
          <p:cNvSpPr txBox="1"/>
          <p:nvPr userDrawn="1"/>
        </p:nvSpPr>
        <p:spPr>
          <a:xfrm>
            <a:off x="0" y="-257908"/>
            <a:ext cx="6096000"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rPr>
              <a:t>Format Background… &gt; Solid fill &gt; Change to Dark Purple (Accent 3), Mid Purple (Accent 2) or Core Purple (Accent 1)</a:t>
            </a:r>
            <a:endParaRPr kumimoji="0" lang="en-US" sz="800" b="0" i="0" u="none" strike="noStrike" kern="0" cap="none" spc="0" normalizeH="0" baseline="0" noProof="0">
              <a:ln>
                <a:noFill/>
              </a:ln>
              <a:solidFill>
                <a:schemeClr val="bg2"/>
              </a:solidFill>
              <a:effectLst/>
              <a:uLnTx/>
              <a:uFillTx/>
              <a:latin typeface="Calibri" panose="020F0502020204030204" pitchFamily="34" charset="0"/>
              <a:cs typeface="Calibri" panose="020F0502020204030204" pitchFamily="34" charset="0"/>
            </a:endParaRPr>
          </a:p>
        </p:txBody>
      </p:sp>
      <p:pic>
        <p:nvPicPr>
          <p:cNvPr id="15" name="Picture 14" descr="Text&#10;&#10;Description automatically generated with medium confidence">
            <a:extLst>
              <a:ext uri="{FF2B5EF4-FFF2-40B4-BE49-F238E27FC236}">
                <a16:creationId xmlns:a16="http://schemas.microsoft.com/office/drawing/2014/main" id="{9E1629BA-F667-8B44-9F49-34D7B4CECE8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3638701579"/>
      </p:ext>
    </p:extLst>
  </p:cSld>
  <p:clrMapOvr>
    <a:overrideClrMapping bg1="dk1" tx1="lt1" bg2="dk2" tx2="lt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Greetings Slide - Solid">
    <p:bg>
      <p:bgPr>
        <a:solidFill>
          <a:schemeClr val="accent2"/>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9C506B8-726D-EE46-B6CB-9B8B65F19578}"/>
              </a:ext>
            </a:extLst>
          </p:cNvPr>
          <p:cNvPicPr>
            <a:picLocks noChangeAspect="1"/>
          </p:cNvPicPr>
          <p:nvPr userDrawn="1"/>
        </p:nvPicPr>
        <p:blipFill rotWithShape="1">
          <a:blip r:embed="rId2" cstate="screen">
            <a:alphaModFix amt="70000"/>
            <a:extLst>
              <a:ext uri="{28A0092B-C50C-407E-A947-70E740481C1C}">
                <a14:useLocalDpi xmlns:a14="http://schemas.microsoft.com/office/drawing/2010/main"/>
              </a:ext>
            </a:extLst>
          </a:blip>
          <a:srcRect/>
          <a:stretch/>
        </p:blipFill>
        <p:spPr>
          <a:xfrm>
            <a:off x="0" y="-1321"/>
            <a:ext cx="12192008" cy="6859321"/>
          </a:xfrm>
          <a:prstGeom prst="rect">
            <a:avLst/>
          </a:prstGeom>
        </p:spPr>
      </p:pic>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1" name="TextBox 10">
            <a:extLst>
              <a:ext uri="{FF2B5EF4-FFF2-40B4-BE49-F238E27FC236}">
                <a16:creationId xmlns:a16="http://schemas.microsoft.com/office/drawing/2014/main" id="{0B104FBB-E799-42A8-A4FA-483DC489523D}"/>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EF4411CE-23F1-9544-A503-F260D60BB1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6288" y="5843671"/>
            <a:ext cx="2422837" cy="573561"/>
          </a:xfrm>
          <a:prstGeom prst="rect">
            <a:avLst/>
          </a:prstGeom>
        </p:spPr>
      </p:pic>
      <p:pic>
        <p:nvPicPr>
          <p:cNvPr id="7" name="Picture 6" descr="Shape&#10;&#10;Description automatically generated">
            <a:extLst>
              <a:ext uri="{FF2B5EF4-FFF2-40B4-BE49-F238E27FC236}">
                <a16:creationId xmlns:a16="http://schemas.microsoft.com/office/drawing/2014/main" id="{2A0ADD70-8966-FF42-A794-44D92C925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96939" y="382718"/>
            <a:ext cx="1227034" cy="1227034"/>
          </a:xfrm>
          <a:prstGeom prst="rect">
            <a:avLst/>
          </a:prstGeom>
        </p:spPr>
      </p:pic>
    </p:spTree>
    <p:extLst>
      <p:ext uri="{BB962C8B-B14F-4D97-AF65-F5344CB8AC3E}">
        <p14:creationId xmlns:p14="http://schemas.microsoft.com/office/powerpoint/2010/main" val="227578662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419100"/>
            <a:ext cx="10922000" cy="5309677"/>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8" name="Rectangle 7">
            <a:extLst>
              <a:ext uri="{FF2B5EF4-FFF2-40B4-BE49-F238E27FC236}">
                <a16:creationId xmlns:a16="http://schemas.microsoft.com/office/drawing/2014/main" id="{DA134939-39C0-4522-A125-A13DFDA66490}"/>
              </a:ext>
            </a:extLst>
          </p:cNvPr>
          <p:cNvSpPr/>
          <p:nvPr/>
        </p:nvSpPr>
        <p:spPr>
          <a:xfrm>
            <a:off x="819424" y="4148851"/>
            <a:ext cx="10575543" cy="157992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757660" y="607065"/>
            <a:ext cx="10575541" cy="2765108"/>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 name="Title 1"/>
          <p:cNvSpPr>
            <a:spLocks noGrp="1"/>
          </p:cNvSpPr>
          <p:nvPr>
            <p:ph type="title"/>
          </p:nvPr>
        </p:nvSpPr>
        <p:spPr>
          <a:xfrm>
            <a:off x="1097279" y="3474762"/>
            <a:ext cx="10113645" cy="743682"/>
          </a:xfrm>
          <a:prstGeom prst="rect">
            <a:avLst/>
          </a:prstGeom>
        </p:spPr>
        <p:txBody>
          <a:bodyPr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p:nvPr>
        </p:nvSpPr>
        <p:spPr>
          <a:xfrm>
            <a:off x="1097279" y="4359920"/>
            <a:ext cx="10113264" cy="609600"/>
          </a:xfrm>
        </p:spPr>
        <p:txBody>
          <a:bodyPr lIns="91440" tIns="0" rIns="9144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pic>
        <p:nvPicPr>
          <p:cNvPr id="11" name="Picture 10">
            <a:extLst>
              <a:ext uri="{FF2B5EF4-FFF2-40B4-BE49-F238E27FC236}">
                <a16:creationId xmlns:a16="http://schemas.microsoft.com/office/drawing/2014/main" id="{E2C37A68-3F56-41D4-8D5F-6BCE5B08CCD1}"/>
              </a:ext>
            </a:extLst>
          </p:cNvPr>
          <p:cNvPicPr>
            <a:picLocks noChangeAspect="1"/>
          </p:cNvPicPr>
          <p:nvPr userDrawn="1"/>
        </p:nvPicPr>
        <p:blipFill>
          <a:blip r:embed="rId2">
            <a:alphaModFix/>
          </a:blip>
          <a:stretch>
            <a:fillRect/>
          </a:stretch>
        </p:blipFill>
        <p:spPr>
          <a:xfrm>
            <a:off x="9467327" y="4759140"/>
            <a:ext cx="2111894" cy="978889"/>
          </a:xfrm>
          <a:prstGeom prst="rect">
            <a:avLst/>
          </a:prstGeom>
        </p:spPr>
      </p:pic>
      <p:pic>
        <p:nvPicPr>
          <p:cNvPr id="6" name="Picture 5">
            <a:extLst>
              <a:ext uri="{FF2B5EF4-FFF2-40B4-BE49-F238E27FC236}">
                <a16:creationId xmlns:a16="http://schemas.microsoft.com/office/drawing/2014/main" id="{AF0E928A-173D-4AA3-8F7B-AB216D82D476}"/>
              </a:ext>
            </a:extLst>
          </p:cNvPr>
          <p:cNvPicPr>
            <a:picLocks noChangeAspect="1"/>
          </p:cNvPicPr>
          <p:nvPr userDrawn="1"/>
        </p:nvPicPr>
        <p:blipFill>
          <a:blip r:embed="rId3"/>
          <a:stretch>
            <a:fillRect/>
          </a:stretch>
        </p:blipFill>
        <p:spPr>
          <a:xfrm>
            <a:off x="9448562" y="6203833"/>
            <a:ext cx="2743438" cy="695004"/>
          </a:xfrm>
          <a:prstGeom prst="rect">
            <a:avLst/>
          </a:prstGeom>
        </p:spPr>
      </p:pic>
    </p:spTree>
    <p:extLst>
      <p:ext uri="{BB962C8B-B14F-4D97-AF65-F5344CB8AC3E}">
        <p14:creationId xmlns:p14="http://schemas.microsoft.com/office/powerpoint/2010/main" val="40463876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reetings Slide - Image">
    <p:bg>
      <p:bgPr>
        <a:solidFill>
          <a:schemeClr val="accent2"/>
        </a:solidFill>
        <a:effectLst/>
      </p:bgPr>
    </p:bg>
    <p:spTree>
      <p:nvGrpSpPr>
        <p:cNvPr id="1" name=""/>
        <p:cNvGrpSpPr/>
        <p:nvPr/>
      </p:nvGrpSpPr>
      <p:grpSpPr>
        <a:xfrm>
          <a:off x="0" y="0"/>
          <a:ext cx="0" cy="0"/>
          <a:chOff x="0" y="0"/>
          <a:chExt cx="0" cy="0"/>
        </a:xfrm>
      </p:grpSpPr>
      <p:sp>
        <p:nvSpPr>
          <p:cNvPr id="12" name="Picture Placeholder 8">
            <a:extLst>
              <a:ext uri="{FF2B5EF4-FFF2-40B4-BE49-F238E27FC236}">
                <a16:creationId xmlns:a16="http://schemas.microsoft.com/office/drawing/2014/main" id="{66AF92B0-566F-4143-BE31-0CA2507B799E}"/>
              </a:ext>
            </a:extLst>
          </p:cNvPr>
          <p:cNvSpPr>
            <a:spLocks noGrp="1"/>
          </p:cNvSpPr>
          <p:nvPr>
            <p:ph type="pic" sz="quarter" idx="13" hasCustomPrompt="1"/>
          </p:nvPr>
        </p:nvSpPr>
        <p:spPr>
          <a:xfrm>
            <a:off x="0" y="0"/>
            <a:ext cx="12192000" cy="6858000"/>
          </a:xfrm>
          <a:solidFill>
            <a:schemeClr val="bg2"/>
          </a:solidFill>
        </p:spPr>
        <p:txBody>
          <a:bodyPr/>
          <a:lstStyle/>
          <a:p>
            <a:r>
              <a:rPr lang="en-US"/>
              <a:t>INSERT PICTURE HERE</a:t>
            </a:r>
          </a:p>
        </p:txBody>
      </p:sp>
      <p:sp>
        <p:nvSpPr>
          <p:cNvPr id="2" name="Title 1">
            <a:extLst>
              <a:ext uri="{FF2B5EF4-FFF2-40B4-BE49-F238E27FC236}">
                <a16:creationId xmlns:a16="http://schemas.microsoft.com/office/drawing/2014/main" id="{32394B85-B39D-4BE7-A334-787162CB4A41}"/>
              </a:ext>
            </a:extLst>
          </p:cNvPr>
          <p:cNvSpPr>
            <a:spLocks noGrp="1"/>
          </p:cNvSpPr>
          <p:nvPr>
            <p:ph type="title" hasCustomPrompt="1"/>
          </p:nvPr>
        </p:nvSpPr>
        <p:spPr>
          <a:xfrm>
            <a:off x="2575624" y="2318273"/>
            <a:ext cx="7040753" cy="2221454"/>
          </a:xfrm>
        </p:spPr>
        <p:txBody>
          <a:bodyPr anchor="ctr"/>
          <a:lstStyle>
            <a:lvl1pPr algn="ctr">
              <a:defRPr sz="8800">
                <a:solidFill>
                  <a:schemeClr val="tx1"/>
                </a:solidFill>
              </a:defRPr>
            </a:lvl1pPr>
          </a:lstStyle>
          <a:p>
            <a:r>
              <a:rPr lang="en-GB"/>
              <a:t>Welcome</a:t>
            </a:r>
            <a:endParaRPr lang="en-US"/>
          </a:p>
        </p:txBody>
      </p:sp>
      <p:sp>
        <p:nvSpPr>
          <p:cNvPr id="14" name="TextBox 13">
            <a:extLst>
              <a:ext uri="{FF2B5EF4-FFF2-40B4-BE49-F238E27FC236}">
                <a16:creationId xmlns:a16="http://schemas.microsoft.com/office/drawing/2014/main" id="{CB32E415-69AE-3247-84D3-43FDE2958075}"/>
              </a:ext>
            </a:extLst>
          </p:cNvPr>
          <p:cNvSpPr txBox="1"/>
          <p:nvPr userDrawn="1"/>
        </p:nvSpPr>
        <p:spPr>
          <a:xfrm>
            <a:off x="0" y="-257908"/>
            <a:ext cx="6096000" cy="257908"/>
          </a:xfrm>
          <a:prstGeom prst="rect">
            <a:avLst/>
          </a:prstGeom>
          <a:noFill/>
        </p:spPr>
        <p:txBody>
          <a:bodyPr wrap="square" lIns="0" tIns="0" rIns="0" bIns="0" rtlCol="0" anchor="ctr">
            <a:noAutofit/>
          </a:bodyPr>
          <a:lstStyle>
            <a:defPPr>
              <a:defRPr lang="en-US"/>
            </a:defPPr>
            <a:lvl1pPr marR="0" lvl="0" indent="0" fontAlgn="auto">
              <a:lnSpc>
                <a:spcPct val="100000"/>
              </a:lnSpc>
              <a:spcBef>
                <a:spcPts val="0"/>
              </a:spcBef>
              <a:spcAft>
                <a:spcPts val="0"/>
              </a:spcAft>
              <a:buClrTx/>
              <a:buSzTx/>
              <a:buFontTx/>
              <a:buNone/>
              <a:tabLst/>
              <a:defRPr kumimoji="0" sz="800" b="0" i="0" u="none" strike="noStrike" kern="0" cap="none" spc="0" normalizeH="0" baseline="0">
                <a:ln>
                  <a:noFill/>
                </a:ln>
                <a:solidFill>
                  <a:schemeClr val="bg2"/>
                </a:solidFill>
                <a:effectLst/>
                <a:uLnTx/>
                <a:uFillTx/>
              </a:defRPr>
            </a:lvl1pPr>
          </a:lstStyle>
          <a:p>
            <a:pPr lvl="0"/>
            <a:r>
              <a:rPr lang="en-GB" noProof="0">
                <a:solidFill>
                  <a:schemeClr val="tx1"/>
                </a:solidFill>
                <a:latin typeface="Calibri" panose="020F0502020204030204" pitchFamily="34" charset="0"/>
                <a:cs typeface="Calibri" panose="020F0502020204030204" pitchFamily="34" charset="0"/>
              </a:rPr>
              <a:t>Format Background… &gt; Picture or texture fill &gt; Set to one of the dark or mid gradient options</a:t>
            </a:r>
            <a:endParaRPr lang="en-US" noProof="0">
              <a:solidFill>
                <a:schemeClr val="tx1"/>
              </a:solidFill>
              <a:latin typeface="Calibri" panose="020F0502020204030204" pitchFamily="34" charset="0"/>
              <a:cs typeface="Calibri" panose="020F0502020204030204" pitchFamily="34" charset="0"/>
            </a:endParaRPr>
          </a:p>
        </p:txBody>
      </p:sp>
      <p:pic>
        <p:nvPicPr>
          <p:cNvPr id="13" name="Picture 12" descr="Text&#10;&#10;Description automatically generated with medium confidence">
            <a:extLst>
              <a:ext uri="{FF2B5EF4-FFF2-40B4-BE49-F238E27FC236}">
                <a16:creationId xmlns:a16="http://schemas.microsoft.com/office/drawing/2014/main" id="{A82D54B5-2815-4749-8AA4-628EA7C4E7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84581" y="5506397"/>
            <a:ext cx="2422837" cy="573561"/>
          </a:xfrm>
          <a:prstGeom prst="rect">
            <a:avLst/>
          </a:prstGeom>
        </p:spPr>
      </p:pic>
    </p:spTree>
    <p:extLst>
      <p:ext uri="{BB962C8B-B14F-4D97-AF65-F5344CB8AC3E}">
        <p14:creationId xmlns:p14="http://schemas.microsoft.com/office/powerpoint/2010/main" val="2503167939"/>
      </p:ext>
    </p:extLst>
  </p:cSld>
  <p:clrMapOvr>
    <a:overrideClrMapping bg1="dk1" tx1="lt1" bg2="dk2" tx2="lt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Image + Solid Left">
    <p:bg>
      <p:bgPr>
        <a:solidFill>
          <a:schemeClr val="accent3"/>
        </a:solidFill>
        <a:effectLst/>
      </p:bgPr>
    </p:bg>
    <p:spTree>
      <p:nvGrpSpPr>
        <p:cNvPr id="1" name=""/>
        <p:cNvGrpSpPr/>
        <p:nvPr/>
      </p:nvGrpSpPr>
      <p:grpSpPr>
        <a:xfrm>
          <a:off x="0" y="0"/>
          <a:ext cx="0" cy="0"/>
          <a:chOff x="0" y="0"/>
          <a:chExt cx="0" cy="0"/>
        </a:xfrm>
      </p:grpSpPr>
      <p:sp>
        <p:nvSpPr>
          <p:cNvPr id="14" name="Picture Placeholder 8">
            <a:extLst>
              <a:ext uri="{FF2B5EF4-FFF2-40B4-BE49-F238E27FC236}">
                <a16:creationId xmlns:a16="http://schemas.microsoft.com/office/drawing/2014/main" id="{DE2930C6-6CD4-6E44-9B66-F0DB5CA192F1}"/>
              </a:ext>
            </a:extLst>
          </p:cNvPr>
          <p:cNvSpPr>
            <a:spLocks noGrp="1"/>
          </p:cNvSpPr>
          <p:nvPr>
            <p:ph type="pic" sz="quarter" idx="13"/>
          </p:nvPr>
        </p:nvSpPr>
        <p:spPr>
          <a:xfrm>
            <a:off x="0" y="0"/>
            <a:ext cx="12192000" cy="6858000"/>
          </a:xfrm>
          <a:solidFill>
            <a:schemeClr val="bg2"/>
          </a:solidFill>
        </p:spPr>
        <p:txBody>
          <a:bodyPr/>
          <a:lstStyle>
            <a:lvl1pPr algn="r">
              <a:defRPr>
                <a:solidFill>
                  <a:schemeClr val="tx1"/>
                </a:solidFill>
              </a:defRPr>
            </a:lvl1pPr>
          </a:lstStyle>
          <a:p>
            <a:endParaRPr lang="en-US"/>
          </a:p>
          <a:p>
            <a:r>
              <a:rPr lang="en-US"/>
              <a:t>INSERT PICTURE HERE			</a:t>
            </a:r>
          </a:p>
        </p:txBody>
      </p:sp>
      <p:sp>
        <p:nvSpPr>
          <p:cNvPr id="10" name="TextBox 9">
            <a:extLst>
              <a:ext uri="{FF2B5EF4-FFF2-40B4-BE49-F238E27FC236}">
                <a16:creationId xmlns:a16="http://schemas.microsoft.com/office/drawing/2014/main" id="{EA10F008-96E5-E843-A84C-6825B65E4A53}"/>
              </a:ext>
            </a:extLst>
          </p:cNvPr>
          <p:cNvSpPr txBox="1"/>
          <p:nvPr userDrawn="1"/>
        </p:nvSpPr>
        <p:spPr>
          <a:xfrm>
            <a:off x="-1" y="-257908"/>
            <a:ext cx="7643813" cy="257908"/>
          </a:xfrm>
          <a:prstGeom prst="rect">
            <a:avLst/>
          </a:prstGeom>
          <a:noFill/>
        </p:spPr>
        <p:txBody>
          <a:bodyPr wrap="square" lIns="0" tIns="0" rIns="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Format Background… &gt; Picture or texture fill &gt; Set to one of the provided selections in the image library, Bring shape to front after Image selection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C010FEEA-8DF3-8E46-ABF0-083974916F4D}"/>
              </a:ext>
            </a:extLst>
          </p:cNvPr>
          <p:cNvSpPr txBox="1"/>
          <p:nvPr userDrawn="1"/>
        </p:nvSpPr>
        <p:spPr>
          <a:xfrm>
            <a:off x="482321" y="331596"/>
            <a:ext cx="0" cy="0"/>
          </a:xfrm>
          <a:prstGeom prst="rect">
            <a:avLst/>
          </a:prstGeom>
          <a:noFill/>
        </p:spPr>
        <p:txBody>
          <a:bodyPr wrap="none" lIns="0" tIns="0" rIns="0" bIns="0" rtlCol="0">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endParaRPr lang="en-US">
              <a:solidFill>
                <a:srgbClr val="002060"/>
              </a:solidFill>
              <a:latin typeface="Calibri" panose="020F0502020204030204" pitchFamily="34" charset="0"/>
            </a:endParaRPr>
          </a:p>
        </p:txBody>
      </p:sp>
      <p:sp>
        <p:nvSpPr>
          <p:cNvPr id="13" name="Title 1">
            <a:extLst>
              <a:ext uri="{FF2B5EF4-FFF2-40B4-BE49-F238E27FC236}">
                <a16:creationId xmlns:a16="http://schemas.microsoft.com/office/drawing/2014/main" id="{3F24B203-175F-1B47-8544-DBC8706104CF}"/>
              </a:ext>
            </a:extLst>
          </p:cNvPr>
          <p:cNvSpPr>
            <a:spLocks noGrp="1"/>
          </p:cNvSpPr>
          <p:nvPr>
            <p:ph type="ctrTitle" hasCustomPrompt="1"/>
          </p:nvPr>
        </p:nvSpPr>
        <p:spPr>
          <a:xfrm>
            <a:off x="964405" y="2721919"/>
            <a:ext cx="5715000" cy="2476499"/>
          </a:xfrm>
        </p:spPr>
        <p:txBody>
          <a:bodyPr anchor="b"/>
          <a:lstStyle>
            <a:lvl1pPr algn="l">
              <a:lnSpc>
                <a:spcPct val="90000"/>
              </a:lnSpc>
              <a:defRPr sz="4800">
                <a:solidFill>
                  <a:schemeClr val="tx1"/>
                </a:solidFill>
              </a:defRPr>
            </a:lvl1pPr>
          </a:lstStyle>
          <a:p>
            <a:r>
              <a:rPr lang="en-US"/>
              <a:t>Place presentation title here 48pt</a:t>
            </a:r>
          </a:p>
        </p:txBody>
      </p:sp>
    </p:spTree>
    <p:extLst>
      <p:ext uri="{BB962C8B-B14F-4D97-AF65-F5344CB8AC3E}">
        <p14:creationId xmlns:p14="http://schemas.microsoft.com/office/powerpoint/2010/main" val="32477651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pos="720">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F1CCFB-BA3E-5F4D-8234-5ECF455A5CB4}"/>
              </a:ext>
            </a:extLst>
          </p:cNvPr>
          <p:cNvSpPr/>
          <p:nvPr userDrawn="1"/>
        </p:nvSpPr>
        <p:spPr>
          <a:xfrm>
            <a:off x="11214" y="0"/>
            <a:ext cx="40290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7" name="Text Placeholder 14">
            <a:extLst>
              <a:ext uri="{FF2B5EF4-FFF2-40B4-BE49-F238E27FC236}">
                <a16:creationId xmlns:a16="http://schemas.microsoft.com/office/drawing/2014/main" id="{1DC12A70-EB69-034B-A8B3-5A8F76E5FCC1}"/>
              </a:ext>
            </a:extLst>
          </p:cNvPr>
          <p:cNvSpPr>
            <a:spLocks noGrp="1"/>
          </p:cNvSpPr>
          <p:nvPr>
            <p:ph type="body" sz="quarter" idx="14" hasCustomPrompt="1"/>
          </p:nvPr>
        </p:nvSpPr>
        <p:spPr>
          <a:xfrm>
            <a:off x="381001" y="2182000"/>
            <a:ext cx="3267012" cy="2869570"/>
          </a:xfrm>
        </p:spPr>
        <p:txBody>
          <a:bodyPr/>
          <a:lstStyle>
            <a:lvl1pPr marL="0" indent="0">
              <a:lnSpc>
                <a:spcPct val="90000"/>
              </a:lnSpc>
              <a:buNone/>
              <a:defRPr sz="2400" b="0" i="0">
                <a:solidFill>
                  <a:schemeClr val="accent1"/>
                </a:solidFill>
                <a:latin typeface="Calibri" panose="020F0502020204030204" pitchFamily="34" charset="0"/>
                <a:cs typeface="Calibri" panose="020F0502020204030204" pitchFamily="34" charset="0"/>
              </a:defRPr>
            </a:lvl1pPr>
            <a:lvl2pPr marL="0" indent="0">
              <a:buNone/>
              <a:defRPr sz="1800"/>
            </a:lvl2pPr>
            <a:lvl3pPr marL="228600">
              <a:buFont typeface="Arial" panose="020B0604020202020204" pitchFamily="34" charset="0"/>
              <a:buChar char="•"/>
              <a:defRPr sz="1800"/>
            </a:lvl3pPr>
            <a:lvl4pPr marL="457200">
              <a:buFont typeface="System Font"/>
              <a:buChar char="–"/>
              <a:defRPr sz="1600"/>
            </a:lvl4pPr>
            <a:lvl5pPr marL="685800">
              <a:buFont typeface="Arial" panose="020B0604020202020204" pitchFamily="34" charset="0"/>
              <a:buChar char="•"/>
              <a:defRPr sz="1600"/>
            </a:lvl5pPr>
          </a:lstStyle>
          <a:p>
            <a:pPr lvl="0"/>
            <a:r>
              <a:rPr lang="en-US"/>
              <a:t>Place agenda summary here in Calibri (24pt)</a:t>
            </a:r>
          </a:p>
        </p:txBody>
      </p:sp>
      <p:sp>
        <p:nvSpPr>
          <p:cNvPr id="2" name="Title 1">
            <a:extLst>
              <a:ext uri="{FF2B5EF4-FFF2-40B4-BE49-F238E27FC236}">
                <a16:creationId xmlns:a16="http://schemas.microsoft.com/office/drawing/2014/main" id="{F251A5E4-3909-4229-80CB-2E4CA2A5B2D3}"/>
              </a:ext>
            </a:extLst>
          </p:cNvPr>
          <p:cNvSpPr>
            <a:spLocks noGrp="1"/>
          </p:cNvSpPr>
          <p:nvPr>
            <p:ph type="title" hasCustomPrompt="1"/>
          </p:nvPr>
        </p:nvSpPr>
        <p:spPr>
          <a:xfrm>
            <a:off x="381002" y="1371601"/>
            <a:ext cx="3267011" cy="810399"/>
          </a:xfrm>
        </p:spPr>
        <p:txBody>
          <a:bodyPr/>
          <a:lstStyle/>
          <a:p>
            <a:r>
              <a:rPr lang="en-GB"/>
              <a:t>Agenda</a:t>
            </a:r>
            <a:endParaRPr lang="en-US"/>
          </a:p>
        </p:txBody>
      </p:sp>
      <p:pic>
        <p:nvPicPr>
          <p:cNvPr id="38" name="Picture 37" descr="Graphical user interface, text&#10;&#10;Description automatically generated">
            <a:extLst>
              <a:ext uri="{FF2B5EF4-FFF2-40B4-BE49-F238E27FC236}">
                <a16:creationId xmlns:a16="http://schemas.microsoft.com/office/drawing/2014/main" id="{B48BC5F6-ECBD-9044-A3F5-573F43039BE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5" name="TextBox 4">
            <a:extLst>
              <a:ext uri="{FF2B5EF4-FFF2-40B4-BE49-F238E27FC236}">
                <a16:creationId xmlns:a16="http://schemas.microsoft.com/office/drawing/2014/main" id="{721EEEE8-0C8E-F642-909F-DB1BFDFC77C4}"/>
              </a:ext>
            </a:extLst>
          </p:cNvPr>
          <p:cNvSpPr txBox="1"/>
          <p:nvPr userDrawn="1"/>
        </p:nvSpPr>
        <p:spPr>
          <a:xfrm>
            <a:off x="6211019" y="-966158"/>
            <a:ext cx="0" cy="0"/>
          </a:xfrm>
          <a:prstGeom prst="rect">
            <a:avLst/>
          </a:prstGeom>
          <a:noFill/>
        </p:spPr>
        <p:txBody>
          <a:bodyPr wrap="none" lIns="0" tIns="0" rIns="0" bIns="0" rtlCol="0">
            <a:noAutofit/>
          </a:bodyPr>
          <a:lstStyle/>
          <a:p>
            <a:pPr algn="l" defTabSz="228600">
              <a:spcAft>
                <a:spcPts val="1200"/>
              </a:spcAft>
            </a:pPr>
            <a:endParaRPr lang="en-US" noProof="0">
              <a:latin typeface="Calibri" panose="020F0502020204030204" pitchFamily="34" charset="0"/>
            </a:endParaRPr>
          </a:p>
        </p:txBody>
      </p:sp>
      <p:sp>
        <p:nvSpPr>
          <p:cNvPr id="77" name="Text Placeholder 4">
            <a:extLst>
              <a:ext uri="{FF2B5EF4-FFF2-40B4-BE49-F238E27FC236}">
                <a16:creationId xmlns:a16="http://schemas.microsoft.com/office/drawing/2014/main" id="{8EF389C9-C017-E847-92EF-8B216623B13E}"/>
              </a:ext>
            </a:extLst>
          </p:cNvPr>
          <p:cNvSpPr>
            <a:spLocks noGrp="1"/>
          </p:cNvSpPr>
          <p:nvPr>
            <p:ph type="body" sz="quarter" idx="16"/>
          </p:nvPr>
        </p:nvSpPr>
        <p:spPr>
          <a:xfrm>
            <a:off x="5470547" y="1371600"/>
            <a:ext cx="2626525" cy="485340"/>
          </a:xfrm>
        </p:spPr>
        <p:txBody>
          <a:bodyPr/>
          <a:lstStyle>
            <a:lvl1pPr>
              <a:defRPr sz="1600"/>
            </a:lvl1pPr>
          </a:lstStyle>
          <a:p>
            <a:r>
              <a:rPr lang="en-US"/>
              <a:t>Agenda Item</a:t>
            </a:r>
          </a:p>
        </p:txBody>
      </p:sp>
      <p:sp>
        <p:nvSpPr>
          <p:cNvPr id="78" name="Text Placeholder 5">
            <a:extLst>
              <a:ext uri="{FF2B5EF4-FFF2-40B4-BE49-F238E27FC236}">
                <a16:creationId xmlns:a16="http://schemas.microsoft.com/office/drawing/2014/main" id="{734D7EA0-F670-A94D-930B-6C2324A3C468}"/>
              </a:ext>
            </a:extLst>
          </p:cNvPr>
          <p:cNvSpPr>
            <a:spLocks noGrp="1"/>
          </p:cNvSpPr>
          <p:nvPr>
            <p:ph type="body" sz="quarter" idx="18"/>
          </p:nvPr>
        </p:nvSpPr>
        <p:spPr>
          <a:xfrm>
            <a:off x="5470547" y="2093437"/>
            <a:ext cx="2626525" cy="485340"/>
          </a:xfrm>
        </p:spPr>
        <p:txBody>
          <a:bodyPr/>
          <a:lstStyle>
            <a:lvl1pPr>
              <a:defRPr sz="1600"/>
            </a:lvl1pPr>
          </a:lstStyle>
          <a:p>
            <a:r>
              <a:rPr lang="en-US"/>
              <a:t>Agenda Item</a:t>
            </a:r>
          </a:p>
          <a:p>
            <a:endParaRPr lang="en-US"/>
          </a:p>
        </p:txBody>
      </p:sp>
      <p:sp>
        <p:nvSpPr>
          <p:cNvPr id="79" name="Text Placeholder 6">
            <a:extLst>
              <a:ext uri="{FF2B5EF4-FFF2-40B4-BE49-F238E27FC236}">
                <a16:creationId xmlns:a16="http://schemas.microsoft.com/office/drawing/2014/main" id="{29F278CB-E2B6-8F4A-B5D3-4611A0BB8D63}"/>
              </a:ext>
            </a:extLst>
          </p:cNvPr>
          <p:cNvSpPr>
            <a:spLocks noGrp="1"/>
          </p:cNvSpPr>
          <p:nvPr>
            <p:ph type="body" sz="quarter" idx="20"/>
          </p:nvPr>
        </p:nvSpPr>
        <p:spPr>
          <a:xfrm>
            <a:off x="5470547" y="2825905"/>
            <a:ext cx="2626525" cy="485340"/>
          </a:xfrm>
        </p:spPr>
        <p:txBody>
          <a:bodyPr/>
          <a:lstStyle>
            <a:lvl1pPr>
              <a:defRPr sz="1600"/>
            </a:lvl1pPr>
          </a:lstStyle>
          <a:p>
            <a:r>
              <a:rPr lang="en-US"/>
              <a:t>Agenda Item</a:t>
            </a:r>
          </a:p>
          <a:p>
            <a:endParaRPr lang="en-US"/>
          </a:p>
        </p:txBody>
      </p:sp>
      <p:sp>
        <p:nvSpPr>
          <p:cNvPr id="80" name="Text Placeholder 7">
            <a:extLst>
              <a:ext uri="{FF2B5EF4-FFF2-40B4-BE49-F238E27FC236}">
                <a16:creationId xmlns:a16="http://schemas.microsoft.com/office/drawing/2014/main" id="{C0A507D6-D023-9B49-B77A-A07D344C480A}"/>
              </a:ext>
            </a:extLst>
          </p:cNvPr>
          <p:cNvSpPr>
            <a:spLocks noGrp="1"/>
          </p:cNvSpPr>
          <p:nvPr>
            <p:ph type="body" sz="quarter" idx="22"/>
          </p:nvPr>
        </p:nvSpPr>
        <p:spPr>
          <a:xfrm>
            <a:off x="5470547" y="3550514"/>
            <a:ext cx="2626525" cy="485340"/>
          </a:xfrm>
        </p:spPr>
        <p:txBody>
          <a:bodyPr/>
          <a:lstStyle>
            <a:lvl1pPr>
              <a:defRPr sz="1600"/>
            </a:lvl1pPr>
          </a:lstStyle>
          <a:p>
            <a:r>
              <a:rPr lang="en-US"/>
              <a:t>Agenda Item</a:t>
            </a:r>
          </a:p>
          <a:p>
            <a:endParaRPr lang="en-US"/>
          </a:p>
        </p:txBody>
      </p:sp>
      <p:sp>
        <p:nvSpPr>
          <p:cNvPr id="81" name="Text Placeholder 8">
            <a:extLst>
              <a:ext uri="{FF2B5EF4-FFF2-40B4-BE49-F238E27FC236}">
                <a16:creationId xmlns:a16="http://schemas.microsoft.com/office/drawing/2014/main" id="{6F657568-68A1-A34B-8E6F-773F3072140C}"/>
              </a:ext>
            </a:extLst>
          </p:cNvPr>
          <p:cNvSpPr>
            <a:spLocks noGrp="1"/>
          </p:cNvSpPr>
          <p:nvPr>
            <p:ph type="body" sz="quarter" idx="24"/>
          </p:nvPr>
        </p:nvSpPr>
        <p:spPr>
          <a:xfrm>
            <a:off x="5470547" y="4240649"/>
            <a:ext cx="2626525" cy="485340"/>
          </a:xfrm>
        </p:spPr>
        <p:txBody>
          <a:bodyPr/>
          <a:lstStyle>
            <a:lvl1pPr>
              <a:defRPr sz="1600"/>
            </a:lvl1pPr>
          </a:lstStyle>
          <a:p>
            <a:r>
              <a:rPr lang="en-US"/>
              <a:t>Agenda Item</a:t>
            </a:r>
          </a:p>
          <a:p>
            <a:endParaRPr lang="en-US"/>
          </a:p>
        </p:txBody>
      </p:sp>
      <p:sp>
        <p:nvSpPr>
          <p:cNvPr id="83" name="Text Placeholder 48">
            <a:extLst>
              <a:ext uri="{FF2B5EF4-FFF2-40B4-BE49-F238E27FC236}">
                <a16:creationId xmlns:a16="http://schemas.microsoft.com/office/drawing/2014/main" id="{CFA22D8D-0167-5740-A5A9-A6C3F5FBF700}"/>
              </a:ext>
            </a:extLst>
          </p:cNvPr>
          <p:cNvSpPr>
            <a:spLocks noGrp="1"/>
          </p:cNvSpPr>
          <p:nvPr>
            <p:ph type="body" sz="quarter" idx="39"/>
          </p:nvPr>
        </p:nvSpPr>
        <p:spPr>
          <a:xfrm>
            <a:off x="9030236" y="1371600"/>
            <a:ext cx="2626524" cy="485340"/>
          </a:xfrm>
        </p:spPr>
        <p:txBody>
          <a:bodyPr/>
          <a:lstStyle>
            <a:lvl1pPr>
              <a:defRPr sz="1600"/>
            </a:lvl1pPr>
          </a:lstStyle>
          <a:p>
            <a:r>
              <a:rPr lang="en-US"/>
              <a:t>Agenda Item</a:t>
            </a:r>
          </a:p>
          <a:p>
            <a:endParaRPr lang="en-US"/>
          </a:p>
        </p:txBody>
      </p:sp>
      <p:sp>
        <p:nvSpPr>
          <p:cNvPr id="84" name="Text Placeholder 49">
            <a:extLst>
              <a:ext uri="{FF2B5EF4-FFF2-40B4-BE49-F238E27FC236}">
                <a16:creationId xmlns:a16="http://schemas.microsoft.com/office/drawing/2014/main" id="{D11C67F3-1197-6043-A3BA-F01A0AE2C240}"/>
              </a:ext>
            </a:extLst>
          </p:cNvPr>
          <p:cNvSpPr>
            <a:spLocks noGrp="1"/>
          </p:cNvSpPr>
          <p:nvPr>
            <p:ph type="body" sz="quarter" idx="40"/>
          </p:nvPr>
        </p:nvSpPr>
        <p:spPr>
          <a:xfrm>
            <a:off x="9030236" y="2093437"/>
            <a:ext cx="2626524" cy="485340"/>
          </a:xfrm>
        </p:spPr>
        <p:txBody>
          <a:bodyPr/>
          <a:lstStyle>
            <a:lvl1pPr>
              <a:defRPr sz="1600"/>
            </a:lvl1pPr>
          </a:lstStyle>
          <a:p>
            <a:r>
              <a:rPr lang="en-US"/>
              <a:t>Agenda Item</a:t>
            </a:r>
          </a:p>
          <a:p>
            <a:endParaRPr lang="en-US"/>
          </a:p>
        </p:txBody>
      </p:sp>
      <p:sp>
        <p:nvSpPr>
          <p:cNvPr id="85" name="Text Placeholder 50">
            <a:extLst>
              <a:ext uri="{FF2B5EF4-FFF2-40B4-BE49-F238E27FC236}">
                <a16:creationId xmlns:a16="http://schemas.microsoft.com/office/drawing/2014/main" id="{9EB52DEE-E6FE-EC47-A813-2552E63CFD14}"/>
              </a:ext>
            </a:extLst>
          </p:cNvPr>
          <p:cNvSpPr>
            <a:spLocks noGrp="1"/>
          </p:cNvSpPr>
          <p:nvPr>
            <p:ph type="body" sz="quarter" idx="41"/>
          </p:nvPr>
        </p:nvSpPr>
        <p:spPr>
          <a:xfrm>
            <a:off x="9030236" y="2825905"/>
            <a:ext cx="2626524" cy="485340"/>
          </a:xfrm>
        </p:spPr>
        <p:txBody>
          <a:bodyPr/>
          <a:lstStyle>
            <a:lvl1pPr>
              <a:defRPr sz="1600"/>
            </a:lvl1pPr>
          </a:lstStyle>
          <a:p>
            <a:r>
              <a:rPr lang="en-US"/>
              <a:t>Agenda Item</a:t>
            </a:r>
          </a:p>
          <a:p>
            <a:endParaRPr lang="en-US"/>
          </a:p>
        </p:txBody>
      </p:sp>
      <p:sp>
        <p:nvSpPr>
          <p:cNvPr id="91" name="Text Placeholder 51">
            <a:extLst>
              <a:ext uri="{FF2B5EF4-FFF2-40B4-BE49-F238E27FC236}">
                <a16:creationId xmlns:a16="http://schemas.microsoft.com/office/drawing/2014/main" id="{7FAC2BFA-E112-0B46-846B-765EDC647021}"/>
              </a:ext>
            </a:extLst>
          </p:cNvPr>
          <p:cNvSpPr>
            <a:spLocks noGrp="1"/>
          </p:cNvSpPr>
          <p:nvPr>
            <p:ph type="body" sz="quarter" idx="42"/>
          </p:nvPr>
        </p:nvSpPr>
        <p:spPr>
          <a:xfrm>
            <a:off x="9030236" y="3550514"/>
            <a:ext cx="2626524" cy="485340"/>
          </a:xfrm>
        </p:spPr>
        <p:txBody>
          <a:bodyPr/>
          <a:lstStyle>
            <a:lvl1pPr>
              <a:defRPr sz="1600"/>
            </a:lvl1pPr>
          </a:lstStyle>
          <a:p>
            <a:r>
              <a:rPr lang="en-US"/>
              <a:t>Agenda Item</a:t>
            </a:r>
          </a:p>
          <a:p>
            <a:endParaRPr lang="en-US"/>
          </a:p>
        </p:txBody>
      </p:sp>
      <p:sp>
        <p:nvSpPr>
          <p:cNvPr id="92" name="Text Placeholder 52">
            <a:extLst>
              <a:ext uri="{FF2B5EF4-FFF2-40B4-BE49-F238E27FC236}">
                <a16:creationId xmlns:a16="http://schemas.microsoft.com/office/drawing/2014/main" id="{820FB543-F4CE-C34D-AD6D-E86647C38624}"/>
              </a:ext>
            </a:extLst>
          </p:cNvPr>
          <p:cNvSpPr>
            <a:spLocks noGrp="1"/>
          </p:cNvSpPr>
          <p:nvPr>
            <p:ph type="body" sz="quarter" idx="43"/>
          </p:nvPr>
        </p:nvSpPr>
        <p:spPr>
          <a:xfrm>
            <a:off x="9030236" y="4240649"/>
            <a:ext cx="2626524" cy="485340"/>
          </a:xfrm>
        </p:spPr>
        <p:txBody>
          <a:bodyPr/>
          <a:lstStyle>
            <a:lvl1pPr>
              <a:defRPr sz="1600"/>
            </a:lvl1pPr>
          </a:lstStyle>
          <a:p>
            <a:r>
              <a:rPr lang="en-US"/>
              <a:t>Agenda Item</a:t>
            </a:r>
          </a:p>
          <a:p>
            <a:endParaRPr lang="en-US"/>
          </a:p>
        </p:txBody>
      </p:sp>
      <p:sp>
        <p:nvSpPr>
          <p:cNvPr id="93" name="Text Placeholder 12">
            <a:extLst>
              <a:ext uri="{FF2B5EF4-FFF2-40B4-BE49-F238E27FC236}">
                <a16:creationId xmlns:a16="http://schemas.microsoft.com/office/drawing/2014/main" id="{96DDD52A-7FDE-0549-A587-19DB8FBF4C58}"/>
              </a:ext>
            </a:extLst>
          </p:cNvPr>
          <p:cNvSpPr txBox="1">
            <a:spLocks/>
          </p:cNvSpPr>
          <p:nvPr userDrawn="1"/>
        </p:nvSpPr>
        <p:spPr>
          <a:xfrm>
            <a:off x="4699852"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02</a:t>
            </a:r>
          </a:p>
        </p:txBody>
      </p:sp>
      <p:sp>
        <p:nvSpPr>
          <p:cNvPr id="99" name="Text Placeholder 12">
            <a:extLst>
              <a:ext uri="{FF2B5EF4-FFF2-40B4-BE49-F238E27FC236}">
                <a16:creationId xmlns:a16="http://schemas.microsoft.com/office/drawing/2014/main" id="{9364108D-4DA9-064D-B989-A2D3867D31DF}"/>
              </a:ext>
            </a:extLst>
          </p:cNvPr>
          <p:cNvSpPr txBox="1">
            <a:spLocks/>
          </p:cNvSpPr>
          <p:nvPr userDrawn="1"/>
        </p:nvSpPr>
        <p:spPr>
          <a:xfrm>
            <a:off x="4699852"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03</a:t>
            </a:r>
          </a:p>
        </p:txBody>
      </p:sp>
      <p:sp>
        <p:nvSpPr>
          <p:cNvPr id="100" name="Text Placeholder 12">
            <a:extLst>
              <a:ext uri="{FF2B5EF4-FFF2-40B4-BE49-F238E27FC236}">
                <a16:creationId xmlns:a16="http://schemas.microsoft.com/office/drawing/2014/main" id="{AAB3B772-E95C-144F-AFCF-C52EC2FA3F3A}"/>
              </a:ext>
            </a:extLst>
          </p:cNvPr>
          <p:cNvSpPr txBox="1">
            <a:spLocks/>
          </p:cNvSpPr>
          <p:nvPr userDrawn="1"/>
        </p:nvSpPr>
        <p:spPr>
          <a:xfrm>
            <a:off x="4699852"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04</a:t>
            </a:r>
          </a:p>
        </p:txBody>
      </p:sp>
      <p:sp>
        <p:nvSpPr>
          <p:cNvPr id="101" name="Text Placeholder 12">
            <a:extLst>
              <a:ext uri="{FF2B5EF4-FFF2-40B4-BE49-F238E27FC236}">
                <a16:creationId xmlns:a16="http://schemas.microsoft.com/office/drawing/2014/main" id="{759CC82B-845C-3C49-A408-5C03CC003A3A}"/>
              </a:ext>
            </a:extLst>
          </p:cNvPr>
          <p:cNvSpPr txBox="1">
            <a:spLocks/>
          </p:cNvSpPr>
          <p:nvPr userDrawn="1"/>
        </p:nvSpPr>
        <p:spPr>
          <a:xfrm>
            <a:off x="4699852"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05</a:t>
            </a:r>
          </a:p>
        </p:txBody>
      </p:sp>
      <p:sp>
        <p:nvSpPr>
          <p:cNvPr id="102" name="Text Placeholder 12">
            <a:extLst>
              <a:ext uri="{FF2B5EF4-FFF2-40B4-BE49-F238E27FC236}">
                <a16:creationId xmlns:a16="http://schemas.microsoft.com/office/drawing/2014/main" id="{B272A2DA-0892-BC40-8781-E5C7A6FD7EFC}"/>
              </a:ext>
            </a:extLst>
          </p:cNvPr>
          <p:cNvSpPr txBox="1">
            <a:spLocks/>
          </p:cNvSpPr>
          <p:nvPr userDrawn="1"/>
        </p:nvSpPr>
        <p:spPr>
          <a:xfrm>
            <a:off x="8239487"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06</a:t>
            </a:r>
          </a:p>
        </p:txBody>
      </p:sp>
      <p:sp>
        <p:nvSpPr>
          <p:cNvPr id="103" name="Text Placeholder 12">
            <a:extLst>
              <a:ext uri="{FF2B5EF4-FFF2-40B4-BE49-F238E27FC236}">
                <a16:creationId xmlns:a16="http://schemas.microsoft.com/office/drawing/2014/main" id="{532A561F-A263-924A-BDBD-0A206030A599}"/>
              </a:ext>
            </a:extLst>
          </p:cNvPr>
          <p:cNvSpPr txBox="1">
            <a:spLocks/>
          </p:cNvSpPr>
          <p:nvPr userDrawn="1"/>
        </p:nvSpPr>
        <p:spPr>
          <a:xfrm>
            <a:off x="8239487" y="20922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07</a:t>
            </a:r>
          </a:p>
        </p:txBody>
      </p:sp>
      <p:sp>
        <p:nvSpPr>
          <p:cNvPr id="104" name="Text Placeholder 12">
            <a:extLst>
              <a:ext uri="{FF2B5EF4-FFF2-40B4-BE49-F238E27FC236}">
                <a16:creationId xmlns:a16="http://schemas.microsoft.com/office/drawing/2014/main" id="{5AA63008-D38F-0847-9736-B4CC30C7AF9E}"/>
              </a:ext>
            </a:extLst>
          </p:cNvPr>
          <p:cNvSpPr txBox="1">
            <a:spLocks/>
          </p:cNvSpPr>
          <p:nvPr userDrawn="1"/>
        </p:nvSpPr>
        <p:spPr>
          <a:xfrm>
            <a:off x="8239487" y="28152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08</a:t>
            </a:r>
          </a:p>
        </p:txBody>
      </p:sp>
      <p:sp>
        <p:nvSpPr>
          <p:cNvPr id="105" name="Text Placeholder 12">
            <a:extLst>
              <a:ext uri="{FF2B5EF4-FFF2-40B4-BE49-F238E27FC236}">
                <a16:creationId xmlns:a16="http://schemas.microsoft.com/office/drawing/2014/main" id="{34D15908-8763-F342-B43C-9DA6BB66B131}"/>
              </a:ext>
            </a:extLst>
          </p:cNvPr>
          <p:cNvSpPr txBox="1">
            <a:spLocks/>
          </p:cNvSpPr>
          <p:nvPr userDrawn="1"/>
        </p:nvSpPr>
        <p:spPr>
          <a:xfrm>
            <a:off x="8239487" y="353832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09</a:t>
            </a:r>
          </a:p>
        </p:txBody>
      </p:sp>
      <p:sp>
        <p:nvSpPr>
          <p:cNvPr id="106" name="Text Placeholder 12">
            <a:extLst>
              <a:ext uri="{FF2B5EF4-FFF2-40B4-BE49-F238E27FC236}">
                <a16:creationId xmlns:a16="http://schemas.microsoft.com/office/drawing/2014/main" id="{8CE61524-5205-224C-8E90-3F98C760017E}"/>
              </a:ext>
            </a:extLst>
          </p:cNvPr>
          <p:cNvSpPr txBox="1">
            <a:spLocks/>
          </p:cNvSpPr>
          <p:nvPr userDrawn="1"/>
        </p:nvSpPr>
        <p:spPr>
          <a:xfrm>
            <a:off x="8239487" y="42613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10</a:t>
            </a:r>
          </a:p>
        </p:txBody>
      </p:sp>
      <p:sp>
        <p:nvSpPr>
          <p:cNvPr id="107" name="Text Placeholder 12">
            <a:extLst>
              <a:ext uri="{FF2B5EF4-FFF2-40B4-BE49-F238E27FC236}">
                <a16:creationId xmlns:a16="http://schemas.microsoft.com/office/drawing/2014/main" id="{623912B1-8D0F-0A4A-A8C5-2C2B8F13364F}"/>
              </a:ext>
            </a:extLst>
          </p:cNvPr>
          <p:cNvSpPr txBox="1">
            <a:spLocks/>
          </p:cNvSpPr>
          <p:nvPr userDrawn="1"/>
        </p:nvSpPr>
        <p:spPr>
          <a:xfrm>
            <a:off x="4699852" y="1369174"/>
            <a:ext cx="516534" cy="487766"/>
          </a:xfrm>
          <a:prstGeom prst="rect">
            <a:avLst/>
          </a:prstGeom>
        </p:spPr>
        <p:txBody>
          <a:bodyPr vert="horz" lIns="0" tIns="0" rIns="0" bIns="0" rtlCol="0" anchor="t">
            <a:noAutofit/>
          </a:bodyPr>
          <a:lstStyle>
            <a:lvl1pPr marL="0" marR="0" indent="0" algn="r" defTabSz="228600" rtl="0" eaLnBrk="1" fontAlgn="auto" latinLnBrk="0" hangingPunct="1">
              <a:lnSpc>
                <a:spcPct val="100000"/>
              </a:lnSpc>
              <a:spcBef>
                <a:spcPts val="0"/>
              </a:spcBef>
              <a:spcAft>
                <a:spcPts val="0"/>
              </a:spcAft>
              <a:buClrTx/>
              <a:buSzTx/>
              <a:buFont typeface="Arial" panose="020B0604020202020204" pitchFamily="34" charset="0"/>
              <a:buNone/>
              <a:tabLst/>
              <a:defRPr sz="1800" b="1" i="0" kern="1200">
                <a:solidFill>
                  <a:schemeClr val="accent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2000"/>
              <a:t>01</a:t>
            </a:r>
          </a:p>
        </p:txBody>
      </p:sp>
    </p:spTree>
    <p:extLst>
      <p:ext uri="{BB962C8B-B14F-4D97-AF65-F5344CB8AC3E}">
        <p14:creationId xmlns:p14="http://schemas.microsoft.com/office/powerpoint/2010/main" val="371238256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990600"/>
          </a:xfrm>
        </p:spPr>
        <p:txBody>
          <a:bodyPr/>
          <a:lstStyle>
            <a:lvl1pPr>
              <a:defRPr sz="3600"/>
            </a:lvl1pPr>
          </a:lstStyle>
          <a:p>
            <a:r>
              <a:rPr lang="en-GB"/>
              <a:t>Place headline here (36pt, min 30pt)</a:t>
            </a:r>
            <a:endParaRPr lang="en-US"/>
          </a:p>
        </p:txBody>
      </p:sp>
      <p:sp>
        <p:nvSpPr>
          <p:cNvPr id="8" name="Content Placeholder 7">
            <a:extLst>
              <a:ext uri="{FF2B5EF4-FFF2-40B4-BE49-F238E27FC236}">
                <a16:creationId xmlns:a16="http://schemas.microsoft.com/office/drawing/2014/main" id="{2A49B96C-8E74-4C8B-BDE4-9B82801CA0EE}"/>
              </a:ext>
            </a:extLst>
          </p:cNvPr>
          <p:cNvSpPr>
            <a:spLocks noGrp="1"/>
          </p:cNvSpPr>
          <p:nvPr>
            <p:ph sz="quarter" idx="10" hasCustomPrompt="1"/>
          </p:nvPr>
        </p:nvSpPr>
        <p:spPr>
          <a:xfrm>
            <a:off x="381001" y="1371601"/>
            <a:ext cx="11430000" cy="4940300"/>
          </a:xfrm>
        </p:spPr>
        <p:txBody>
          <a:body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7106DE9C-E951-7542-B0B1-FB4D741B11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2068512830"/>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pic>
        <p:nvPicPr>
          <p:cNvPr id="13" name="Picture 12" descr="Graphical user interface, text&#10;&#10;Description automatically generated">
            <a:extLst>
              <a:ext uri="{FF2B5EF4-FFF2-40B4-BE49-F238E27FC236}">
                <a16:creationId xmlns:a16="http://schemas.microsoft.com/office/drawing/2014/main" id="{ADDB594A-06AF-0245-8D18-4DB5962D552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bg2">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bg2">
                  <a:alpha val="75000"/>
                </a:schemeClr>
              </a:solidFill>
              <a:effectLst/>
              <a:uLnTx/>
              <a:uFillTx/>
              <a:latin typeface="Calibri" panose="020F0502020204030204" pitchFamily="34" charset="0"/>
              <a:cs typeface="Calibri" panose="020F0502020204030204" pitchFamily="34" charset="0"/>
            </a:endParaRPr>
          </a:p>
        </p:txBody>
      </p:sp>
      <p:pic>
        <p:nvPicPr>
          <p:cNvPr id="7" name="Picture 6" descr="Shape&#10;&#10;Description automatically generated with low confidence">
            <a:extLst>
              <a:ext uri="{FF2B5EF4-FFF2-40B4-BE49-F238E27FC236}">
                <a16:creationId xmlns:a16="http://schemas.microsoft.com/office/drawing/2014/main" id="{6CB9CCA7-1210-DA47-B740-C895C5EAE4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3829199548"/>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9" name="Picture 8" descr="Shape&#10;&#10;Description automatically generated">
            <a:extLst>
              <a:ext uri="{FF2B5EF4-FFF2-40B4-BE49-F238E27FC236}">
                <a16:creationId xmlns:a16="http://schemas.microsoft.com/office/drawing/2014/main" id="{64F4C271-9E3D-0A49-BD9E-FF1BA1483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28359" y="336008"/>
            <a:ext cx="806356" cy="806356"/>
          </a:xfrm>
          <a:prstGeom prst="rect">
            <a:avLst/>
          </a:prstGeom>
        </p:spPr>
      </p:pic>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527524990"/>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1585567096"/>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_Title and Content - Dark">
    <p:bg>
      <p:bgPr>
        <a:solidFill>
          <a:schemeClr val="accent3"/>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418E1-9392-6D44-9A1B-13AA38903B3D}"/>
              </a:ext>
            </a:extLst>
          </p:cNvPr>
          <p:cNvSpPr/>
          <p:nvPr userDrawn="1"/>
        </p:nvSpPr>
        <p:spPr>
          <a:xfrm>
            <a:off x="11214" y="0"/>
            <a:ext cx="121807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itle 1">
            <a:extLst>
              <a:ext uri="{FF2B5EF4-FFF2-40B4-BE49-F238E27FC236}">
                <a16:creationId xmlns:a16="http://schemas.microsoft.com/office/drawing/2014/main" id="{86D4EA4B-84F0-4EB3-B6B4-6EAB903D2C21}"/>
              </a:ext>
            </a:extLst>
          </p:cNvPr>
          <p:cNvSpPr>
            <a:spLocks noGrp="1"/>
          </p:cNvSpPr>
          <p:nvPr>
            <p:ph type="title" hasCustomPrompt="1"/>
          </p:nvPr>
        </p:nvSpPr>
        <p:spPr>
          <a:xfrm>
            <a:off x="380999" y="381000"/>
            <a:ext cx="11429999" cy="990600"/>
          </a:xfrm>
        </p:spPr>
        <p:txBody>
          <a:bodyPr/>
          <a:lstStyle>
            <a:lvl1pPr>
              <a:defRPr sz="3600">
                <a:solidFill>
                  <a:schemeClr val="tx1"/>
                </a:solidFill>
              </a:defRPr>
            </a:lvl1pPr>
          </a:lstStyle>
          <a:p>
            <a:r>
              <a:rPr lang="en-GB"/>
              <a:t>Place headline here (36pt, min 30pt)</a:t>
            </a:r>
            <a:endParaRPr lang="en-US"/>
          </a:p>
        </p:txBody>
      </p:sp>
      <p:sp>
        <p:nvSpPr>
          <p:cNvPr id="5" name="Content Placeholder 7">
            <a:extLst>
              <a:ext uri="{FF2B5EF4-FFF2-40B4-BE49-F238E27FC236}">
                <a16:creationId xmlns:a16="http://schemas.microsoft.com/office/drawing/2014/main" id="{6DFCE48E-1DF3-48D6-BD43-BA3B9CE95A05}"/>
              </a:ext>
            </a:extLst>
          </p:cNvPr>
          <p:cNvSpPr>
            <a:spLocks noGrp="1"/>
          </p:cNvSpPr>
          <p:nvPr>
            <p:ph sz="quarter" idx="10" hasCustomPrompt="1"/>
          </p:nvPr>
        </p:nvSpPr>
        <p:spPr>
          <a:xfrm>
            <a:off x="381001" y="1371601"/>
            <a:ext cx="11430000" cy="49403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Place text here</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61F77B02-F029-6944-9F1D-2601D4776DF6}"/>
              </a:ext>
            </a:extLst>
          </p:cNvPr>
          <p:cNvSpPr txBox="1"/>
          <p:nvPr userDrawn="1"/>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Calibri" panose="020F0502020204030204" pitchFamily="34" charset="0"/>
                <a:cs typeface="Calibri" panose="020F0502020204030204" pitchFamily="34" charset="0"/>
              </a:rPr>
              <a:t>  Internal VA Working Papers | Not for External Dissemination	</a:t>
            </a:r>
            <a:endParaRPr lang="en-US" noProof="0">
              <a:solidFill>
                <a:schemeClr val="tx1">
                  <a:alpha val="75000"/>
                </a:schemeClr>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74847EA-2DC0-F448-A427-6818B93A53CC}"/>
              </a:ext>
            </a:extLst>
          </p:cNvPr>
          <p:cNvSpPr txBox="1"/>
          <p:nvPr userDrawn="1"/>
        </p:nvSpPr>
        <p:spPr>
          <a:xfrm>
            <a:off x="11430000" y="6482063"/>
            <a:ext cx="381000" cy="205775"/>
          </a:xfrm>
          <a:prstGeom prst="rect">
            <a:avLst/>
          </a:prstGeom>
          <a:noFill/>
        </p:spPr>
        <p:txBody>
          <a:bodyPr wrap="square" lIns="0" tIns="0" rIns="0" bIns="0" rtlCol="0" anchor="ctr">
            <a:noAutofit/>
          </a:bodyPr>
          <a:lstStyle/>
          <a:p>
            <a:pPr marL="0" marR="0" lvl="0" indent="0" algn="r" defTabSz="228600" eaLnBrk="1" fontAlgn="auto" latinLnBrk="0" hangingPunct="1">
              <a:lnSpc>
                <a:spcPct val="100000"/>
              </a:lnSpc>
              <a:spcBef>
                <a:spcPts val="0"/>
              </a:spcBef>
              <a:spcAft>
                <a:spcPts val="1200"/>
              </a:spcAft>
              <a:buClrTx/>
              <a:buSzTx/>
              <a:buFontTx/>
              <a:buNone/>
              <a:tabLst/>
              <a:defRPr/>
            </a:pPr>
            <a:fld id="{8A1971D9-5B62-3C46-9EC9-FDAAB88557B2}" type="slidenum">
              <a:rPr kumimoji="0" lang="en-GB" sz="800" b="0" i="0" u="none" strike="noStrike" kern="0" cap="none" spc="0" normalizeH="0" baseline="0" noProof="0" smtClean="0">
                <a:ln>
                  <a:noFill/>
                </a:ln>
                <a:solidFill>
                  <a:schemeClr val="tx1">
                    <a:alpha val="75000"/>
                  </a:schemeClr>
                </a:solidFill>
                <a:effectLst/>
                <a:uLnTx/>
                <a:uFillTx/>
                <a:latin typeface="Calibri" panose="020F0502020204030204" pitchFamily="34" charset="0"/>
                <a:cs typeface="Calibri" panose="020F0502020204030204" pitchFamily="34" charset="0"/>
              </a:rPr>
              <a:pPr marL="0" marR="0" lvl="0" indent="0" algn="r" defTabSz="228600" eaLnBrk="1" fontAlgn="auto" latinLnBrk="0" hangingPunct="1">
                <a:lnSpc>
                  <a:spcPct val="100000"/>
                </a:lnSpc>
                <a:spcBef>
                  <a:spcPts val="0"/>
                </a:spcBef>
                <a:spcAft>
                  <a:spcPts val="1200"/>
                </a:spcAft>
                <a:buClrTx/>
                <a:buSzTx/>
                <a:buFontTx/>
                <a:buNone/>
                <a:tabLst/>
                <a:defRPr/>
              </a:pPr>
              <a:t>‹#›</a:t>
            </a:fld>
            <a:endParaRPr kumimoji="0" lang="en-US" sz="1800" b="0" i="0" u="none" strike="noStrike" kern="0" cap="none" spc="0" normalizeH="0" baseline="0" noProof="0">
              <a:ln>
                <a:noFill/>
              </a:ln>
              <a:solidFill>
                <a:schemeClr val="tx1">
                  <a:alpha val="75000"/>
                </a:schemeClr>
              </a:solidFill>
              <a:effectLst/>
              <a:uLnTx/>
              <a:uFillTx/>
              <a:latin typeface="Calibri" panose="020F0502020204030204" pitchFamily="34" charset="0"/>
              <a:cs typeface="Calibri" panose="020F0502020204030204" pitchFamily="34" charset="0"/>
            </a:endParaRPr>
          </a:p>
        </p:txBody>
      </p:sp>
      <p:pic>
        <p:nvPicPr>
          <p:cNvPr id="8" name="Picture 7" descr="Text&#10;&#10;Description automatically generated with medium confidence">
            <a:extLst>
              <a:ext uri="{FF2B5EF4-FFF2-40B4-BE49-F238E27FC236}">
                <a16:creationId xmlns:a16="http://schemas.microsoft.com/office/drawing/2014/main" id="{0A40C95F-C1F1-614D-A25C-80ECBB6C85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2181"/>
          </a:xfrm>
          <a:prstGeom prst="rect">
            <a:avLst/>
          </a:prstGeom>
        </p:spPr>
      </p:pic>
    </p:spTree>
    <p:extLst>
      <p:ext uri="{BB962C8B-B14F-4D97-AF65-F5344CB8AC3E}">
        <p14:creationId xmlns:p14="http://schemas.microsoft.com/office/powerpoint/2010/main" val="2549632295"/>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C595-3BDB-489C-AB5C-4C48BF9B07CB}"/>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sp>
        <p:nvSpPr>
          <p:cNvPr id="5" name="Content Placeholder 4">
            <a:extLst>
              <a:ext uri="{FF2B5EF4-FFF2-40B4-BE49-F238E27FC236}">
                <a16:creationId xmlns:a16="http://schemas.microsoft.com/office/drawing/2014/main" id="{3F981FE5-18B0-AE46-8F75-78C07AD6417B}"/>
              </a:ext>
            </a:extLst>
          </p:cNvPr>
          <p:cNvSpPr>
            <a:spLocks noGrp="1"/>
          </p:cNvSpPr>
          <p:nvPr>
            <p:ph sz="quarter" idx="11"/>
          </p:nvPr>
        </p:nvSpPr>
        <p:spPr>
          <a:xfrm>
            <a:off x="381000" y="855600"/>
            <a:ext cx="11453813" cy="390525"/>
          </a:xfrm>
        </p:spPr>
        <p:txBody>
          <a:bodyPr/>
          <a:lstStyle>
            <a:lvl1pPr>
              <a:defRPr i="1">
                <a:solidFill>
                  <a:schemeClr val="accent1"/>
                </a:solidFill>
              </a:defRPr>
            </a:lvl1pPr>
          </a:lstStyle>
          <a:p>
            <a:pPr lvl="0"/>
            <a:r>
              <a:rPr lang="en-US"/>
              <a:t>Click to edit Master text styles</a:t>
            </a:r>
          </a:p>
        </p:txBody>
      </p:sp>
      <p:pic>
        <p:nvPicPr>
          <p:cNvPr id="13" name="Picture 12" descr="Graphical user interface, text&#10;&#10;Description automatically generated">
            <a:extLst>
              <a:ext uri="{FF2B5EF4-FFF2-40B4-BE49-F238E27FC236}">
                <a16:creationId xmlns:a16="http://schemas.microsoft.com/office/drawing/2014/main" id="{29DB8A6F-67E4-F643-A50D-240109A7A0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2630242877"/>
      </p:ext>
    </p:extLst>
  </p:cSld>
  <p:clrMapOvr>
    <a:masterClrMapping/>
  </p:clrMapOvr>
  <p:extLst>
    <p:ext uri="{DCECCB84-F9BA-43D5-87BE-67443E8EF086}">
      <p15:sldGuideLst xmlns:p15="http://schemas.microsoft.com/office/powerpoint/2012/main">
        <p15:guide id="1" orient="horz" pos="864">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 Light">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76DEEE-B1D2-C84C-B50A-2E16A38BC8A1}"/>
              </a:ext>
            </a:extLst>
          </p:cNvPr>
          <p:cNvSpPr>
            <a:spLocks noGrp="1"/>
          </p:cNvSpPr>
          <p:nvPr>
            <p:ph type="title" hasCustomPrompt="1"/>
          </p:nvPr>
        </p:nvSpPr>
        <p:spPr>
          <a:xfrm>
            <a:off x="381000" y="381000"/>
            <a:ext cx="11430000" cy="450273"/>
          </a:xfrm>
        </p:spPr>
        <p:txBody>
          <a:bodyPr/>
          <a:lstStyle>
            <a:lvl1pPr>
              <a:defRPr sz="3600"/>
            </a:lvl1pPr>
          </a:lstStyle>
          <a:p>
            <a:r>
              <a:rPr lang="en-GB"/>
              <a:t>Place headline here (36pt, min 30pt)</a:t>
            </a:r>
            <a:endParaRPr lang="en-US"/>
          </a:p>
        </p:txBody>
      </p:sp>
      <p:pic>
        <p:nvPicPr>
          <p:cNvPr id="14" name="Picture 13" descr="Graphical user interface, text&#10;&#10;Description automatically generated">
            <a:extLst>
              <a:ext uri="{FF2B5EF4-FFF2-40B4-BE49-F238E27FC236}">
                <a16:creationId xmlns:a16="http://schemas.microsoft.com/office/drawing/2014/main" id="{A10C00F4-B84C-7D4A-BF8E-A07C9BC8B6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9BEEDBD3-8B6F-7D42-A68C-0FC65649DA9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28362" y="336009"/>
            <a:ext cx="806355" cy="806355"/>
          </a:xfrm>
          <a:prstGeom prst="rect">
            <a:avLst/>
          </a:prstGeom>
        </p:spPr>
      </p:pic>
    </p:spTree>
    <p:extLst>
      <p:ext uri="{BB962C8B-B14F-4D97-AF65-F5344CB8AC3E}">
        <p14:creationId xmlns:p14="http://schemas.microsoft.com/office/powerpoint/2010/main" val="23259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1.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8"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theme" Target="../theme/theme4.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theme" Target="../theme/theme5.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1.xml"/><Relationship Id="rId7" Type="http://schemas.openxmlformats.org/officeDocument/2006/relationships/theme" Target="../theme/theme6.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5" Type="http://schemas.openxmlformats.org/officeDocument/2006/relationships/slideLayout" Target="../slideLayouts/slideLayout123.xml"/><Relationship Id="rId4" Type="http://schemas.openxmlformats.org/officeDocument/2006/relationships/slideLayout" Target="../slideLayouts/slideLayout1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image" Target="../media/image5.png"/><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3595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2" name="Title Placeholder 1"/>
          <p:cNvSpPr>
            <a:spLocks noGrp="1"/>
          </p:cNvSpPr>
          <p:nvPr>
            <p:ph type="title"/>
          </p:nvPr>
        </p:nvSpPr>
        <p:spPr>
          <a:xfrm>
            <a:off x="1097280" y="74983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183388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8/15/2023</a:t>
            </a:fld>
            <a:endParaRPr lang="en-US" noProof="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a:p>
        </p:txBody>
      </p:sp>
      <p:pic>
        <p:nvPicPr>
          <p:cNvPr id="9" name="Picture 8">
            <a:extLst>
              <a:ext uri="{FF2B5EF4-FFF2-40B4-BE49-F238E27FC236}">
                <a16:creationId xmlns:a16="http://schemas.microsoft.com/office/drawing/2014/main" id="{6AA8354C-95B5-4FFD-9923-ECC0A8609738}"/>
              </a:ext>
            </a:extLst>
          </p:cNvPr>
          <p:cNvPicPr>
            <a:picLocks noChangeAspect="1"/>
          </p:cNvPicPr>
          <p:nvPr userDrawn="1"/>
        </p:nvPicPr>
        <p:blipFill>
          <a:blip r:embed="rId17">
            <a:alphaModFix/>
          </a:blip>
          <a:stretch>
            <a:fillRect/>
          </a:stretch>
        </p:blipFill>
        <p:spPr>
          <a:xfrm>
            <a:off x="9424833" y="4937761"/>
            <a:ext cx="2116936" cy="981226"/>
          </a:xfrm>
          <a:prstGeom prst="rect">
            <a:avLst/>
          </a:prstGeom>
        </p:spPr>
      </p:pic>
      <p:pic>
        <p:nvPicPr>
          <p:cNvPr id="8" name="Picture 7">
            <a:extLst>
              <a:ext uri="{FF2B5EF4-FFF2-40B4-BE49-F238E27FC236}">
                <a16:creationId xmlns:a16="http://schemas.microsoft.com/office/drawing/2014/main" id="{323C92DE-0A9D-4DBE-8967-BBFE6EF53492}"/>
              </a:ext>
            </a:extLst>
          </p:cNvPr>
          <p:cNvPicPr>
            <a:picLocks noChangeAspect="1"/>
          </p:cNvPicPr>
          <p:nvPr userDrawn="1"/>
        </p:nvPicPr>
        <p:blipFill>
          <a:blip r:embed="rId18"/>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3" r:id="rId3"/>
    <p:sldLayoutId id="2147483688" r:id="rId4"/>
    <p:sldLayoutId id="2147483692" r:id="rId5"/>
    <p:sldLayoutId id="2147483691" r:id="rId6"/>
    <p:sldLayoutId id="2147483690" r:id="rId7"/>
    <p:sldLayoutId id="2147483689" r:id="rId8"/>
    <p:sldLayoutId id="2147483683" r:id="rId9"/>
    <p:sldLayoutId id="2147483725" r:id="rId10"/>
    <p:sldLayoutId id="2147483726" r:id="rId11"/>
    <p:sldLayoutId id="2147483696" r:id="rId12"/>
    <p:sldLayoutId id="2147483768" r:id="rId13"/>
    <p:sldLayoutId id="2147483785" r:id="rId14"/>
    <p:sldLayoutId id="2147483849" r:id="rId15"/>
  </p:sldLayoutIdLst>
  <p:hf sldNum="0" hdr="0" ftr="0" dt="0"/>
  <p:txStyles>
    <p:titleStyle>
      <a:lvl1pPr algn="l" defTabSz="914400" rtl="0" eaLnBrk="1" latinLnBrk="0" hangingPunct="1">
        <a:lnSpc>
          <a:spcPct val="90000"/>
        </a:lnSpc>
        <a:spcBef>
          <a:spcPct val="0"/>
        </a:spcBef>
        <a:buNone/>
        <a:defRPr sz="2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35955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2" name="Title Placeholder 1"/>
          <p:cNvSpPr>
            <a:spLocks noGrp="1"/>
          </p:cNvSpPr>
          <p:nvPr>
            <p:ph type="title"/>
          </p:nvPr>
        </p:nvSpPr>
        <p:spPr>
          <a:xfrm>
            <a:off x="1097280" y="749831"/>
            <a:ext cx="100584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1097280" y="183388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noProof="0" smtClean="0"/>
              <a:t>8/15/2023</a:t>
            </a:fld>
            <a:endParaRPr lang="en-US" noProof="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noProof="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noProof="0" smtClean="0"/>
              <a:t>‹#›</a:t>
            </a:fld>
            <a:endParaRPr lang="en-US" noProof="0"/>
          </a:p>
        </p:txBody>
      </p:sp>
      <p:pic>
        <p:nvPicPr>
          <p:cNvPr id="9" name="Picture 8">
            <a:extLst>
              <a:ext uri="{FF2B5EF4-FFF2-40B4-BE49-F238E27FC236}">
                <a16:creationId xmlns:a16="http://schemas.microsoft.com/office/drawing/2014/main" id="{6AA8354C-95B5-4FFD-9923-ECC0A8609738}"/>
              </a:ext>
            </a:extLst>
          </p:cNvPr>
          <p:cNvPicPr>
            <a:picLocks noChangeAspect="1"/>
          </p:cNvPicPr>
          <p:nvPr userDrawn="1"/>
        </p:nvPicPr>
        <p:blipFill>
          <a:blip r:embed="rId15">
            <a:alphaModFix/>
          </a:blip>
          <a:stretch>
            <a:fillRect/>
          </a:stretch>
        </p:blipFill>
        <p:spPr>
          <a:xfrm>
            <a:off x="9424833" y="4937761"/>
            <a:ext cx="2116936" cy="981226"/>
          </a:xfrm>
          <a:prstGeom prst="rect">
            <a:avLst/>
          </a:prstGeom>
        </p:spPr>
      </p:pic>
      <p:pic>
        <p:nvPicPr>
          <p:cNvPr id="8" name="Picture 7">
            <a:extLst>
              <a:ext uri="{FF2B5EF4-FFF2-40B4-BE49-F238E27FC236}">
                <a16:creationId xmlns:a16="http://schemas.microsoft.com/office/drawing/2014/main" id="{323C92DE-0A9D-4DBE-8967-BBFE6EF53492}"/>
              </a:ext>
            </a:extLst>
          </p:cNvPr>
          <p:cNvPicPr>
            <a:picLocks noChangeAspect="1"/>
          </p:cNvPicPr>
          <p:nvPr userDrawn="1"/>
        </p:nvPicPr>
        <p:blipFill>
          <a:blip r:embed="rId16"/>
          <a:stretch>
            <a:fillRect/>
          </a:stretch>
        </p:blipFill>
        <p:spPr>
          <a:xfrm>
            <a:off x="9448562" y="6162996"/>
            <a:ext cx="2743438" cy="695004"/>
          </a:xfrm>
          <a:prstGeom prst="rect">
            <a:avLst/>
          </a:prstGeom>
        </p:spPr>
      </p:pic>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2" r:id="rId12"/>
    <p:sldLayoutId id="2147483850" r:id="rId13"/>
  </p:sldLayoutIdLst>
  <p:hf sldNum="0" hdr="0" ftr="0" dt="0"/>
  <p:txStyles>
    <p:titleStyle>
      <a:lvl1pPr algn="l" defTabSz="914400" rtl="0" eaLnBrk="1" latinLnBrk="0" hangingPunct="1">
        <a:lnSpc>
          <a:spcPct val="90000"/>
        </a:lnSpc>
        <a:spcBef>
          <a:spcPct val="0"/>
        </a:spcBef>
        <a:buNone/>
        <a:defRPr sz="2800" b="0" i="0" u="none"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Calibri" panose="020F0502020204030204" pitchFamily="34" charset="0"/>
                <a:cs typeface="Calibri" panose="020F050202020403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1284057153"/>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847"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 id="2147483815" r:id="rId29"/>
    <p:sldLayoutId id="2147483816" r:id="rId30"/>
    <p:sldLayoutId id="2147483817" r:id="rId31"/>
    <p:sldLayoutId id="2147483889" r:id="rId32"/>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Calibri" panose="020F0502020204030204" pitchFamily="34" charset="0"/>
                <a:cs typeface="Calibri" panose="020F050202020403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108382117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 id="2147483838" r:id="rId20"/>
    <p:sldLayoutId id="2147483839" r:id="rId21"/>
    <p:sldLayoutId id="2147483840" r:id="rId22"/>
    <p:sldLayoutId id="2147483841" r:id="rId23"/>
    <p:sldLayoutId id="2147483842" r:id="rId24"/>
    <p:sldLayoutId id="2147483843" r:id="rId25"/>
    <p:sldLayoutId id="2147483844" r:id="rId26"/>
    <p:sldLayoutId id="2147483845" r:id="rId27"/>
    <p:sldLayoutId id="2147483846" r:id="rId28"/>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userDrawn="1"/>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latin typeface="Calibri" panose="020F0502020204030204" pitchFamily="34" charset="0"/>
              </a:rPr>
              <a:t>‹#›</a:t>
            </a:fld>
            <a:endParaRPr lang="en-US" noProof="0">
              <a:solidFill>
                <a:schemeClr val="tx1">
                  <a:alpha val="75000"/>
                </a:schemeClr>
              </a:solidFill>
              <a:latin typeface="Calibri" panose="020F0502020204030204" pitchFamily="34" charset="0"/>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userDrawn="1">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Calibri" panose="020F0502020204030204" pitchFamily="34" charset="0"/>
                <a:cs typeface="Calibri" panose="020F0502020204030204" pitchFamily="34" charset="0"/>
              </a:defRPr>
            </a:lvl1pPr>
          </a:lstStyle>
          <a:p>
            <a:pPr algn="r" defTabSz="228600">
              <a:spcAft>
                <a:spcPts val="1200"/>
              </a:spcAft>
            </a:pPr>
            <a:fld id="{CC9E6EB9-168E-4914-8CC7-2E853AFB4F1B}" type="slidenum">
              <a:rPr lang="en-US" smtClean="0"/>
              <a:pPr algn="r" defTabSz="228600">
                <a:spcAft>
                  <a:spcPts val="1200"/>
                </a:spcAft>
              </a:pPr>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userDrawn="1">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userDrawn="1">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Tree>
    <p:extLst>
      <p:ext uri="{BB962C8B-B14F-4D97-AF65-F5344CB8AC3E}">
        <p14:creationId xmlns:p14="http://schemas.microsoft.com/office/powerpoint/2010/main" val="410772323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Lst>
  <p:hf hdr="0" ftr="0"/>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pic>
        <p:nvPicPr>
          <p:cNvPr id="4" name="Picture 3" descr="Graphical user interface, text&#10;&#10;Description automatically generated">
            <a:extLst>
              <a:ext uri="{FF2B5EF4-FFF2-40B4-BE49-F238E27FC236}">
                <a16:creationId xmlns:a16="http://schemas.microsoft.com/office/drawing/2014/main" id="{E1E92EB9-63A3-AD5D-A414-255A7F8548D2}"/>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696802317"/>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54DE5B9-F305-CC4E-9A6A-0DC78956D275}"/>
              </a:ext>
            </a:extLst>
          </p:cNvPr>
          <p:cNvSpPr txBox="1"/>
          <p:nvPr/>
        </p:nvSpPr>
        <p:spPr>
          <a:xfrm>
            <a:off x="11406992" y="6480793"/>
            <a:ext cx="381000" cy="205775"/>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fld id="{8A1971D9-5B62-3C46-9EC9-FDAAB88557B2}" type="slidenum">
              <a:rPr lang="en-GB" sz="800" smtClean="0">
                <a:solidFill>
                  <a:schemeClr val="tx1">
                    <a:alpha val="75000"/>
                  </a:schemeClr>
                </a:solidFill>
              </a:rPr>
              <a:t>‹#›</a:t>
            </a:fld>
            <a:endParaRPr lang="en-US" noProof="0">
              <a:solidFill>
                <a:schemeClr val="tx1">
                  <a:alpha val="75000"/>
                </a:schemeClr>
              </a:solidFill>
            </a:endParaRPr>
          </a:p>
        </p:txBody>
      </p:sp>
      <p:sp>
        <p:nvSpPr>
          <p:cNvPr id="7" name="Slide Number Placeholder 6">
            <a:extLst>
              <a:ext uri="{FF2B5EF4-FFF2-40B4-BE49-F238E27FC236}">
                <a16:creationId xmlns:a16="http://schemas.microsoft.com/office/drawing/2014/main" id="{D6C2DB82-2141-42CD-9AE7-8A744B363FBC}"/>
              </a:ext>
            </a:extLst>
          </p:cNvPr>
          <p:cNvSpPr>
            <a:spLocks noGrp="1"/>
          </p:cNvSpPr>
          <p:nvPr>
            <p:ph type="sldNum" sz="quarter" idx="4"/>
          </p:nvPr>
        </p:nvSpPr>
        <p:spPr>
          <a:xfrm>
            <a:off x="11406992" y="6477001"/>
            <a:ext cx="381001" cy="207843"/>
          </a:xfrm>
          <a:prstGeom prst="rect">
            <a:avLst/>
          </a:prstGeom>
          <a:noFill/>
        </p:spPr>
        <p:txBody>
          <a:bodyPr wrap="square" lIns="0" tIns="0" rIns="0" bIns="0" rtlCol="0" anchor="ctr">
            <a:noAutofit/>
          </a:bodyPr>
          <a:lstStyle>
            <a:lvl1pPr>
              <a:defRPr lang="en-US" sz="800" smtClean="0">
                <a:noFill/>
                <a:latin typeface="Arial" panose="020B0604020202020204" pitchFamily="34" charset="0"/>
                <a:cs typeface="Arial" panose="020B0604020202020204" pitchFamily="34" charset="0"/>
              </a:defRPr>
            </a:lvl1pPr>
          </a:lstStyle>
          <a:p>
            <a:fld id="{8D7DABD8-519D-4256-A6D3-1327EC005237}" type="slidenum">
              <a:rPr lang="en-US" smtClean="0"/>
              <a:t>‹#›</a:t>
            </a:fld>
            <a:endParaRPr lang="en-US"/>
          </a:p>
        </p:txBody>
      </p:sp>
      <p:sp>
        <p:nvSpPr>
          <p:cNvPr id="2" name="Title Placeholder 1">
            <a:extLst>
              <a:ext uri="{FF2B5EF4-FFF2-40B4-BE49-F238E27FC236}">
                <a16:creationId xmlns:a16="http://schemas.microsoft.com/office/drawing/2014/main" id="{567A189F-CDB6-4881-855E-11E780CE46B1}"/>
              </a:ext>
            </a:extLst>
          </p:cNvPr>
          <p:cNvSpPr>
            <a:spLocks noGrp="1"/>
          </p:cNvSpPr>
          <p:nvPr>
            <p:ph type="title"/>
          </p:nvPr>
        </p:nvSpPr>
        <p:spPr>
          <a:xfrm>
            <a:off x="381000" y="380999"/>
            <a:ext cx="11430000" cy="990601"/>
          </a:xfrm>
          <a:prstGeom prst="rect">
            <a:avLst/>
          </a:prstGeom>
        </p:spPr>
        <p:txBody>
          <a:bodyPr vert="horz" lIns="0" tIns="0" rIns="0" bIns="0" rtlCol="0" anchor="t">
            <a:noAutofit/>
          </a:bodyPr>
          <a:lstStyle/>
          <a:p>
            <a:r>
              <a:rPr lang="en-US"/>
              <a:t>Place headline here (36pt, min 30pt)</a:t>
            </a:r>
          </a:p>
        </p:txBody>
      </p:sp>
      <p:sp>
        <p:nvSpPr>
          <p:cNvPr id="3" name="Text Placeholder 2">
            <a:extLst>
              <a:ext uri="{FF2B5EF4-FFF2-40B4-BE49-F238E27FC236}">
                <a16:creationId xmlns:a16="http://schemas.microsoft.com/office/drawing/2014/main" id="{6D78F67F-4953-4937-B393-889106DBC906}"/>
              </a:ext>
            </a:extLst>
          </p:cNvPr>
          <p:cNvSpPr>
            <a:spLocks noGrp="1"/>
          </p:cNvSpPr>
          <p:nvPr>
            <p:ph type="body" idx="1"/>
          </p:nvPr>
        </p:nvSpPr>
        <p:spPr>
          <a:xfrm>
            <a:off x="381000" y="1371600"/>
            <a:ext cx="11430000" cy="4936037"/>
          </a:xfrm>
          <a:prstGeom prst="rect">
            <a:avLst/>
          </a:prstGeom>
        </p:spPr>
        <p:txBody>
          <a:bodyPr vert="horz" lIns="0" tIns="0" rIns="0" bIns="0" rtlCol="0">
            <a:noAutofit/>
          </a:bodyPr>
          <a:lstStyle/>
          <a:p>
            <a:pPr lvl="0"/>
            <a:r>
              <a:rPr lang="en-US"/>
              <a:t>First level (copy 20pt)</a:t>
            </a:r>
          </a:p>
          <a:p>
            <a:pPr lvl="1"/>
            <a:r>
              <a:rPr lang="en-US"/>
              <a:t>Second level (bullet 20pt)</a:t>
            </a:r>
          </a:p>
          <a:p>
            <a:pPr lvl="2"/>
            <a:r>
              <a:rPr lang="en-US"/>
              <a:t>Third level (bullet 20pt)</a:t>
            </a:r>
          </a:p>
          <a:p>
            <a:pPr lvl="3"/>
            <a:r>
              <a:rPr lang="en-US"/>
              <a:t>Fourth level (bullet 18pt)</a:t>
            </a:r>
          </a:p>
          <a:p>
            <a:pPr lvl="4"/>
            <a:r>
              <a:rPr lang="en-US"/>
              <a:t>Fifth level (bullet 18pt)</a:t>
            </a:r>
          </a:p>
          <a:p>
            <a:pPr lvl="5"/>
            <a:r>
              <a:rPr lang="en-US"/>
              <a:t>Sixth level (copy 16pt)</a:t>
            </a:r>
          </a:p>
          <a:p>
            <a:pPr lvl="6"/>
            <a:r>
              <a:rPr lang="en-US"/>
              <a:t>Seventh level (small copy 12pt)</a:t>
            </a:r>
          </a:p>
          <a:p>
            <a:pPr lvl="7"/>
            <a:r>
              <a:rPr lang="en-US"/>
              <a:t>EIGHT LEVEL (DESCRIPTOR 10PT)</a:t>
            </a:r>
          </a:p>
          <a:p>
            <a:pPr lvl="8"/>
            <a:r>
              <a:rPr lang="en-US"/>
              <a:t>Ninth level (footer 8pt)</a:t>
            </a:r>
          </a:p>
        </p:txBody>
      </p:sp>
      <p:sp>
        <p:nvSpPr>
          <p:cNvPr id="6" name="TextBox 5">
            <a:extLst>
              <a:ext uri="{FF2B5EF4-FFF2-40B4-BE49-F238E27FC236}">
                <a16:creationId xmlns:a16="http://schemas.microsoft.com/office/drawing/2014/main" id="{CE4E0437-B6EC-1949-9776-716EE0B17FEB}"/>
              </a:ext>
            </a:extLst>
          </p:cNvPr>
          <p:cNvSpPr txBox="1"/>
          <p:nvPr/>
        </p:nvSpPr>
        <p:spPr>
          <a:xfrm>
            <a:off x="5882492" y="6482079"/>
            <a:ext cx="5524500" cy="201353"/>
          </a:xfrm>
          <a:prstGeom prst="rect">
            <a:avLst/>
          </a:prstGeom>
          <a:noFill/>
        </p:spPr>
        <p:txBody>
          <a:bodyPr wrap="square" lIns="0" tIns="0" rIns="0" bIns="0" rtlCol="0" anchor="ctr">
            <a:noAutofit/>
          </a:bodyPr>
          <a:lstStyle/>
          <a:p>
            <a:pPr marL="0" marR="0" lvl="0" indent="0" algn="r" defTabSz="228600" rtl="0" eaLnBrk="1" fontAlgn="auto" latinLnBrk="0" hangingPunct="1">
              <a:lnSpc>
                <a:spcPct val="100000"/>
              </a:lnSpc>
              <a:spcBef>
                <a:spcPts val="0"/>
              </a:spcBef>
              <a:spcAft>
                <a:spcPts val="1200"/>
              </a:spcAft>
              <a:buClrTx/>
              <a:buSzTx/>
              <a:buFontTx/>
              <a:buNone/>
              <a:tabLst/>
              <a:defRPr/>
            </a:pPr>
            <a:r>
              <a:rPr lang="en-GB" sz="800">
                <a:solidFill>
                  <a:schemeClr val="tx1">
                    <a:alpha val="75000"/>
                  </a:schemeClr>
                </a:solidFill>
                <a:latin typeface="Arial" panose="020B0604020202020204" pitchFamily="34" charset="0"/>
                <a:cs typeface="Arial" panose="020B0604020202020204" pitchFamily="34" charset="0"/>
              </a:rPr>
              <a:t>  Internal VA Working Papers | Not for External Dissemination	</a:t>
            </a:r>
            <a:endParaRPr lang="en-US" noProof="0">
              <a:solidFill>
                <a:schemeClr val="tx1">
                  <a:alpha val="75000"/>
                </a:schemeClr>
              </a:solidFill>
              <a:latin typeface="Arial" panose="020B0604020202020204" pitchFamily="34" charset="0"/>
              <a:cs typeface="Arial" panose="020B0604020202020204" pitchFamily="34" charset="0"/>
            </a:endParaRPr>
          </a:p>
        </p:txBody>
      </p:sp>
      <p:pic>
        <p:nvPicPr>
          <p:cNvPr id="4" name="Picture 3" descr="Graphical user interface, text&#10;&#10;Description automatically generated">
            <a:extLst>
              <a:ext uri="{FF2B5EF4-FFF2-40B4-BE49-F238E27FC236}">
                <a16:creationId xmlns:a16="http://schemas.microsoft.com/office/drawing/2014/main" id="{601F804E-0ADF-EA6E-CD2B-986B4F37858D}"/>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237913" y="6366223"/>
            <a:ext cx="1529927" cy="363470"/>
          </a:xfrm>
          <a:prstGeom prst="rect">
            <a:avLst/>
          </a:prstGeom>
        </p:spPr>
      </p:pic>
    </p:spTree>
    <p:extLst>
      <p:ext uri="{BB962C8B-B14F-4D97-AF65-F5344CB8AC3E}">
        <p14:creationId xmlns:p14="http://schemas.microsoft.com/office/powerpoint/2010/main" val="463076990"/>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Lst>
  <p:txStyles>
    <p:title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p:titleStyle>
    <p:body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0">
          <p15:clr>
            <a:srgbClr val="5ACBF0"/>
          </p15:clr>
        </p15:guide>
        <p15:guide id="2" orient="horz" pos="3976">
          <p15:clr>
            <a:srgbClr val="5ACBF0"/>
          </p15:clr>
        </p15:guide>
        <p15:guide id="3" pos="240">
          <p15:clr>
            <a:srgbClr val="5ACBF0"/>
          </p15:clr>
        </p15:guide>
        <p15:guide id="4" pos="7440">
          <p15:clr>
            <a:srgbClr val="5ACBF0"/>
          </p15:clr>
        </p15:guide>
        <p15:guide id="5" orient="horz" pos="4148">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hyperlink" Target="https://www.login.gov/" TargetMode="External"/><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hyperlink" Target="https://www.id.me/" TargetMode="External"/><Relationship Id="rId1" Type="http://schemas.openxmlformats.org/officeDocument/2006/relationships/slideLayout" Target="../slideLayouts/slideLayout34.xml"/><Relationship Id="rId6" Type="http://schemas.openxmlformats.org/officeDocument/2006/relationships/hyperlink" Target="http://iam.education.va.gov" TargetMode="External"/><Relationship Id="rId11" Type="http://schemas.openxmlformats.org/officeDocument/2006/relationships/image" Target="../media/image35.png"/><Relationship Id="rId5" Type="http://schemas.openxmlformats.org/officeDocument/2006/relationships/image" Target="../media/image30.svg"/><Relationship Id="rId10" Type="http://schemas.openxmlformats.org/officeDocument/2006/relationships/image" Target="../media/image34.svg"/><Relationship Id="rId4" Type="http://schemas.openxmlformats.org/officeDocument/2006/relationships/image" Target="../media/image29.png"/><Relationship Id="rId9"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hyperlink" Target="https://www.id.me/"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hyperlink" Target="https://youtu.be/CkqRvLQOC5M" TargetMode="External"/><Relationship Id="rId5" Type="http://schemas.openxmlformats.org/officeDocument/2006/relationships/image" Target="../media/image37.jpeg"/><Relationship Id="rId4" Type="http://schemas.openxmlformats.org/officeDocument/2006/relationships/hyperlink" Target="https://www.login.gov/"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iam.education.va.gov" TargetMode="External"/><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hyperlink" Target="https://iam.education.va.gov/" TargetMode="Externa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3" Type="http://schemas.openxmlformats.org/officeDocument/2006/relationships/hyperlink" Target="http://iam.education.va.gov" TargetMode="External"/><Relationship Id="rId7"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39.sv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svg"/><Relationship Id="rId7" Type="http://schemas.openxmlformats.org/officeDocument/2006/relationships/image" Target="../media/image49.sv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34.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5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35.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4.xml"/><Relationship Id="rId4" Type="http://schemas.openxmlformats.org/officeDocument/2006/relationships/image" Target="../media/image6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image" Target="../media/image27.png"/><Relationship Id="rId1" Type="http://schemas.openxmlformats.org/officeDocument/2006/relationships/slideLayout" Target="../slideLayouts/slideLayout34.xml"/><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27.png"/><Relationship Id="rId1" Type="http://schemas.openxmlformats.org/officeDocument/2006/relationships/slideLayout" Target="../slideLayouts/slideLayout34.xml"/><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3.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4.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s://benefits.va.gov/gibill/docs/guides/enrollment-manager-sco-user-guide.pdf" TargetMode="Externa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7.png"/><Relationship Id="rId1" Type="http://schemas.openxmlformats.org/officeDocument/2006/relationships/slideLayout" Target="../slideLayouts/slideLayout34.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4.xml"/><Relationship Id="rId7" Type="http://schemas.openxmlformats.org/officeDocument/2006/relationships/image" Target="../media/image75.svg"/><Relationship Id="rId12" Type="http://schemas.openxmlformats.org/officeDocument/2006/relationships/image" Target="../media/image79.png"/><Relationship Id="rId2" Type="http://schemas.openxmlformats.org/officeDocument/2006/relationships/image" Target="../media/image27.png"/><Relationship Id="rId1" Type="http://schemas.openxmlformats.org/officeDocument/2006/relationships/slideLayout" Target="../slideLayouts/slideLayout34.xml"/><Relationship Id="rId6" Type="http://schemas.openxmlformats.org/officeDocument/2006/relationships/image" Target="../media/image74.png"/><Relationship Id="rId11" Type="http://schemas.openxmlformats.org/officeDocument/2006/relationships/image" Target="../media/image78.png"/><Relationship Id="rId5" Type="http://schemas.openxmlformats.org/officeDocument/2006/relationships/image" Target="../media/image73.svg"/><Relationship Id="rId10" Type="http://schemas.openxmlformats.org/officeDocument/2006/relationships/image" Target="../media/image77.svg"/><Relationship Id="rId4" Type="http://schemas.openxmlformats.org/officeDocument/2006/relationships/image" Target="../media/image72.png"/><Relationship Id="rId9" Type="http://schemas.openxmlformats.org/officeDocument/2006/relationships/image" Target="../media/image76.png"/></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7.png"/><Relationship Id="rId1" Type="http://schemas.openxmlformats.org/officeDocument/2006/relationships/slideLayout" Target="../slideLayouts/slideLayout34.xml"/><Relationship Id="rId5" Type="http://schemas.openxmlformats.org/officeDocument/2006/relationships/image" Target="../media/image82.svg"/><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83.png"/><Relationship Id="rId1" Type="http://schemas.openxmlformats.org/officeDocument/2006/relationships/slideLayout" Target="../slideLayouts/slideLayout34.xml"/><Relationship Id="rId5" Type="http://schemas.openxmlformats.org/officeDocument/2006/relationships/image" Target="../media/image85.svg"/><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7.png"/><Relationship Id="rId1" Type="http://schemas.openxmlformats.org/officeDocument/2006/relationships/slideLayout" Target="../slideLayouts/slideLayout34.xml"/><Relationship Id="rId6" Type="http://schemas.openxmlformats.org/officeDocument/2006/relationships/image" Target="../media/image83.png"/><Relationship Id="rId5" Type="http://schemas.openxmlformats.org/officeDocument/2006/relationships/image" Target="../media/image87.svg"/><Relationship Id="rId4" Type="http://schemas.openxmlformats.org/officeDocument/2006/relationships/image" Target="../media/image86.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39.xml"/><Relationship Id="rId4" Type="http://schemas.openxmlformats.org/officeDocument/2006/relationships/image" Target="../media/image2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1.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90.png"/><Relationship Id="rId2" Type="http://schemas.openxmlformats.org/officeDocument/2006/relationships/image" Target="../media/image88.png"/><Relationship Id="rId1" Type="http://schemas.openxmlformats.org/officeDocument/2006/relationships/slideLayout" Target="../slideLayouts/slideLayout35.xml"/><Relationship Id="rId6" Type="http://schemas.openxmlformats.org/officeDocument/2006/relationships/image" Target="../media/image89.png"/><Relationship Id="rId5" Type="http://schemas.openxmlformats.org/officeDocument/2006/relationships/image" Target="../media/image70.svg"/><Relationship Id="rId4" Type="http://schemas.openxmlformats.org/officeDocument/2006/relationships/image" Target="../media/image69.png"/></Relationships>
</file>

<file path=ppt/slides/_rels/slide42.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 Target="slide18.xml"/><Relationship Id="rId7" Type="http://schemas.openxmlformats.org/officeDocument/2006/relationships/image" Target="../media/image75.svg"/><Relationship Id="rId2" Type="http://schemas.openxmlformats.org/officeDocument/2006/relationships/image" Target="../media/image88.png"/><Relationship Id="rId1" Type="http://schemas.openxmlformats.org/officeDocument/2006/relationships/slideLayout" Target="../slideLayouts/slideLayout35.xml"/><Relationship Id="rId6" Type="http://schemas.openxmlformats.org/officeDocument/2006/relationships/image" Target="../media/image74.png"/><Relationship Id="rId5" Type="http://schemas.openxmlformats.org/officeDocument/2006/relationships/image" Target="../media/image73.svg"/><Relationship Id="rId4" Type="http://schemas.openxmlformats.org/officeDocument/2006/relationships/image" Target="../media/image72.png"/><Relationship Id="rId9" Type="http://schemas.openxmlformats.org/officeDocument/2006/relationships/image" Target="../media/image92.png"/></Relationships>
</file>

<file path=ppt/slides/_rels/slide4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slide" Target="slide19.xml"/><Relationship Id="rId7" Type="http://schemas.openxmlformats.org/officeDocument/2006/relationships/image" Target="../media/image82.svg"/><Relationship Id="rId2" Type="http://schemas.openxmlformats.org/officeDocument/2006/relationships/image" Target="../media/image88.png"/><Relationship Id="rId1" Type="http://schemas.openxmlformats.org/officeDocument/2006/relationships/slideLayout" Target="../slideLayouts/slideLayout35.xml"/><Relationship Id="rId6" Type="http://schemas.openxmlformats.org/officeDocument/2006/relationships/image" Target="../media/image81.png"/><Relationship Id="rId5" Type="http://schemas.openxmlformats.org/officeDocument/2006/relationships/image" Target="../media/image77.svg"/><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4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95.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4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98.png"/><Relationship Id="rId5" Type="http://schemas.openxmlformats.org/officeDocument/2006/relationships/hyperlink" Target="https://www.youtube.com/user/DeptVetAffairs" TargetMode="External"/><Relationship Id="rId4" Type="http://schemas.openxmlformats.org/officeDocument/2006/relationships/image" Target="../media/image97.png"/></Relationships>
</file>

<file path=ppt/slides/_rels/slide48.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34.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27.xml"/></Relationships>
</file>

<file path=ppt/slides/_rels/slide50.xml.rels><?xml version="1.0" encoding="UTF-8" standalone="yes"?>
<Relationships xmlns="http://schemas.openxmlformats.org/package/2006/relationships"><Relationship Id="rId8" Type="http://schemas.openxmlformats.org/officeDocument/2006/relationships/hyperlink" Target="https://www.facebook.com/gibillEducation/" TargetMode="External"/><Relationship Id="rId3" Type="http://schemas.openxmlformats.org/officeDocument/2006/relationships/image" Target="../media/image98.png"/><Relationship Id="rId7" Type="http://schemas.openxmlformats.org/officeDocument/2006/relationships/image" Target="../media/image106.png"/><Relationship Id="rId12" Type="http://schemas.openxmlformats.org/officeDocument/2006/relationships/hyperlink" Target="https://www.instagram.com/vabenefits/?hl=en"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image" Target="../media/image95.svg"/><Relationship Id="rId11" Type="http://schemas.openxmlformats.org/officeDocument/2006/relationships/image" Target="../media/image108.png"/><Relationship Id="rId5" Type="http://schemas.openxmlformats.org/officeDocument/2006/relationships/image" Target="../media/image94.png"/><Relationship Id="rId10" Type="http://schemas.openxmlformats.org/officeDocument/2006/relationships/hyperlink" Target="https://twitter.com/VAVetBenefits" TargetMode="External"/><Relationship Id="rId4" Type="http://schemas.openxmlformats.org/officeDocument/2006/relationships/hyperlink" Target="https://www.facebook.com/photo/?fbid=599922995507717&amp;set=a.228431305990223" TargetMode="External"/><Relationship Id="rId9" Type="http://schemas.openxmlformats.org/officeDocument/2006/relationships/image" Target="../media/image107.png"/></Relationships>
</file>

<file path=ppt/slides/_rels/slide51.xml.rels><?xml version="1.0" encoding="UTF-8" standalone="yes"?>
<Relationships xmlns="http://schemas.openxmlformats.org/package/2006/relationships"><Relationship Id="rId3" Type="http://schemas.openxmlformats.org/officeDocument/2006/relationships/hyperlink" Target="https://www.va.gov/school-administrators" TargetMode="External"/><Relationship Id="rId7" Type="http://schemas.openxmlformats.org/officeDocument/2006/relationships/image" Target="../media/image110.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image" Target="../media/image95.svg"/><Relationship Id="rId5" Type="http://schemas.openxmlformats.org/officeDocument/2006/relationships/image" Target="../media/image94.png"/><Relationship Id="rId4" Type="http://schemas.openxmlformats.org/officeDocument/2006/relationships/image" Target="../media/image10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53.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53.xml"/><Relationship Id="rId5" Type="http://schemas.openxmlformats.org/officeDocument/2006/relationships/hyperlink" Target="https://benefits.va.gov/gibill/enrollment-manager/enrollment-manager-frequently-asked-questions.asp" TargetMode="External"/><Relationship Id="rId4" Type="http://schemas.openxmlformats.org/officeDocument/2006/relationships/image" Target="../media/image112.svg"/></Relationships>
</file>

<file path=ppt/slides/_rels/slide54.xml.rels><?xml version="1.0" encoding="UTF-8" standalone="yes"?>
<Relationships xmlns="http://schemas.openxmlformats.org/package/2006/relationships"><Relationship Id="rId3" Type="http://schemas.openxmlformats.org/officeDocument/2006/relationships/image" Target="../media/image114.svg"/><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hyperlink" Target="https://benefits.va.gov/gibill/enrollment-manager/enrollment-manager-frequently-asked-questions.asp" TargetMode="External"/><Relationship Id="rId1" Type="http://schemas.openxmlformats.org/officeDocument/2006/relationships/slideLayout" Target="../slideLayouts/slideLayout2.xml"/><Relationship Id="rId4" Type="http://schemas.openxmlformats.org/officeDocument/2006/relationships/image" Target="../media/image116.sv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hyperlink" Target="https://benefits.va.gov/gibill/docs/guides/enrollment-manager-sco-user-guide.pdf" TargetMode="External"/><Relationship Id="rId2" Type="http://schemas.openxmlformats.org/officeDocument/2006/relationships/hyperlink" Target="https://benefits.va.gov/gibill/enrollment-manager/enrollment-manager-frequently-asked-questions.asp#terminology" TargetMode="External"/><Relationship Id="rId1" Type="http://schemas.openxmlformats.org/officeDocument/2006/relationships/slideLayout" Target="../slideLayouts/slideLayout11.xml"/><Relationship Id="rId4" Type="http://schemas.openxmlformats.org/officeDocument/2006/relationships/hyperlink" Target="https://benefits.va.gov/gibill/enrollment-manager/enrollment-manager-frequently-asked-questions.asp"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s://vba-tpss.vbatraining.org/assess/trkSignIn?refid=XSCO" TargetMode="External"/><Relationship Id="rId13" Type="http://schemas.openxmlformats.org/officeDocument/2006/relationships/image" Target="../media/image122.png"/><Relationship Id="rId18" Type="http://schemas.openxmlformats.org/officeDocument/2006/relationships/image" Target="../media/image124.png"/><Relationship Id="rId3" Type="http://schemas.openxmlformats.org/officeDocument/2006/relationships/image" Target="../media/image117.png"/><Relationship Id="rId7" Type="http://schemas.openxmlformats.org/officeDocument/2006/relationships/image" Target="../media/image119.png"/><Relationship Id="rId12" Type="http://schemas.openxmlformats.org/officeDocument/2006/relationships/hyperlink" Target="https://www.benefits.va.gov/gibill/resources/education_resources/school_certifying_officials/presentations.asp" TargetMode="External"/><Relationship Id="rId17" Type="http://schemas.openxmlformats.org/officeDocument/2006/relationships/hyperlink" Target="https://nam04.safelinks.protection.outlook.com/?url=https%3A%2F%2Fcontent.govdelivery.com%2Faccounts%2FUSVAVBA%2Fbulletins%2F34ce302&amp;data=05%7C01%7Cmaitlyn.murphy%40accenturefederal.com%7C4639d523b53a4fefe48c08db21c76a76%7C0ee6c63b4eab4748b74ad1dc22fc1a24%7C0%7C0%7C638140912980191877%7CUnknown%7CTWFpbGZsb3d8eyJWIjoiMC4wLjAwMDAiLCJQIjoiV2luMzIiLCJBTiI6Ik1haWwiLCJXVCI6Mn0%3D%7C3000%7C%7C%7C&amp;sdata=7sg1edLQqdbmLuV74vDvrMRZl3bR%2FEbgMIZhhzm67tg%3D&amp;reserved=0" TargetMode="External"/><Relationship Id="rId2" Type="http://schemas.openxmlformats.org/officeDocument/2006/relationships/notesSlide" Target="../notesSlides/notesSlide22.xml"/><Relationship Id="rId16" Type="http://schemas.openxmlformats.org/officeDocument/2006/relationships/image" Target="../media/image123.png"/><Relationship Id="rId1" Type="http://schemas.openxmlformats.org/officeDocument/2006/relationships/slideLayout" Target="../slideLayouts/slideLayout14.xml"/><Relationship Id="rId6" Type="http://schemas.openxmlformats.org/officeDocument/2006/relationships/hyperlink" Target="https://benefits.va.gov/gibill/docs/guides/enrollment-manager-sco-user-guide.pdf" TargetMode="External"/><Relationship Id="rId11" Type="http://schemas.openxmlformats.org/officeDocument/2006/relationships/image" Target="../media/image121.png"/><Relationship Id="rId5" Type="http://schemas.openxmlformats.org/officeDocument/2006/relationships/image" Target="../media/image118.png"/><Relationship Id="rId15" Type="http://schemas.openxmlformats.org/officeDocument/2006/relationships/hyperlink" Target="https://nam04.safelinks.protection.outlook.com/?url=https%3A%2F%2Fwww.facebook.com%2Fphoto%2F%3Ffbid%3D581206824046001%26set%3Da.228431305990223&amp;data=05%7C01%7Cmaitlyn.murphy%40accenturefederal.com%7C4639d523b53a4fefe48c08db21c76a76%7C0ee6c63b4eab4748b74ad1dc22fc1a24%7C0%7C0%7C638140912980191877%7CUnknown%7CTWFpbGZsb3d8eyJWIjoiMC4wLjAwMDAiLCJQIjoiV2luMzIiLCJBTiI6Ik1haWwiLCJXVCI6Mn0%3D%7C3000%7C%7C%7C&amp;sdata=j%2BlZhH%2BoiGttHWL62xcqsYm4%2F%2FfvGS%2FobCJSi6GLiy0%3D&amp;reserved=0" TargetMode="External"/><Relationship Id="rId10" Type="http://schemas.openxmlformats.org/officeDocument/2006/relationships/hyperlink" Target="https://benefits.va.gov/gibill/enrollment-manager/enrollment-manager-frequently-asked-questions.asp" TargetMode="External"/><Relationship Id="rId19" Type="http://schemas.openxmlformats.org/officeDocument/2006/relationships/hyperlink" Target="https://www.va.gov/school-administrators/" TargetMode="External"/><Relationship Id="rId4" Type="http://schemas.openxmlformats.org/officeDocument/2006/relationships/hyperlink" Target="https://www.va.gov/school-administrators/#training-and-guides" TargetMode="External"/><Relationship Id="rId9" Type="http://schemas.openxmlformats.org/officeDocument/2006/relationships/image" Target="../media/image120.png"/><Relationship Id="rId14" Type="http://schemas.openxmlformats.org/officeDocument/2006/relationships/hyperlink" Target="https://nam04.safelinks.protection.outlook.com/?url=https%3A%2F%2Fwww.youtube.com%2Fwatch%3Fv%3Drq4fGHDOByE&amp;data=05%7C01%7Cmaitlyn.murphy%40accenturefederal.com%7C4639d523b53a4fefe48c08db21c76a76%7C0ee6c63b4eab4748b74ad1dc22fc1a24%7C0%7C0%7C638140912980191877%7CUnknown%7CTWFpbGZsb3d8eyJWIjoiMC4wLjAwMDAiLCJQIjoiV2luMzIiLCJBTiI6Ik1haWwiLCJXVCI6Mn0%3D%7C3000%7C%7C%7C&amp;sdata=JiO82MBrQ08mSy28TKTKPF8AqlIW39ffD2bnGKHpkYg%3D&amp;reserved=0"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3.xml"/></Relationships>
</file>

<file path=ppt/slides/_rels/slide60.xml.rels><?xml version="1.0" encoding="UTF-8" standalone="yes"?>
<Relationships xmlns="http://schemas.openxmlformats.org/package/2006/relationships"><Relationship Id="rId2" Type="http://schemas.openxmlformats.org/officeDocument/2006/relationships/hyperlink" Target="https://vba-tpss.vbatraining.org/assess/Track/StudentTrack?Track=XSCO2023&amp;UserName=newsco%40training.edu%40XSCO" TargetMode="Externa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hyperlink" Target="https://nasaa-vetseducation.com/nasaa-contacts/" TargetMode="External"/><Relationship Id="rId2" Type="http://schemas.openxmlformats.org/officeDocument/2006/relationships/hyperlink" Target="https://www.benefits.va.gov/GIBILL/resources/education_resources/school_certifying_officials/elr.asp" TargetMode="External"/><Relationship Id="rId1" Type="http://schemas.openxmlformats.org/officeDocument/2006/relationships/slideLayout" Target="../slideLayouts/slideLayout17.xml"/><Relationship Id="rId6" Type="http://schemas.openxmlformats.org/officeDocument/2006/relationships/image" Target="../media/image128.svg"/><Relationship Id="rId5" Type="http://schemas.openxmlformats.org/officeDocument/2006/relationships/image" Target="../media/image127.png"/><Relationship Id="rId4" Type="http://schemas.openxmlformats.org/officeDocument/2006/relationships/image" Target="../media/image126.svg"/></Relationships>
</file>

<file path=ppt/slides/_rels/slide62.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33.png"/><Relationship Id="rId3" Type="http://schemas.openxmlformats.org/officeDocument/2006/relationships/image" Target="../media/image108.png"/><Relationship Id="rId7" Type="http://schemas.openxmlformats.org/officeDocument/2006/relationships/image" Target="../media/image130.png"/><Relationship Id="rId12" Type="http://schemas.openxmlformats.org/officeDocument/2006/relationships/hyperlink" Target="https://www.youtube.com/vavetbenefits" TargetMode="External"/><Relationship Id="rId2" Type="http://schemas.openxmlformats.org/officeDocument/2006/relationships/hyperlink" Target="https://www.instagram.com/vabenefits/?hl=en" TargetMode="External"/><Relationship Id="rId1" Type="http://schemas.openxmlformats.org/officeDocument/2006/relationships/slideLayout" Target="../slideLayouts/slideLayout17.xml"/><Relationship Id="rId6" Type="http://schemas.openxmlformats.org/officeDocument/2006/relationships/hyperlink" Target="https://twitter.com/VAVetBenefits" TargetMode="External"/><Relationship Id="rId11" Type="http://schemas.openxmlformats.org/officeDocument/2006/relationships/image" Target="../media/image132.jpeg"/><Relationship Id="rId5" Type="http://schemas.openxmlformats.org/officeDocument/2006/relationships/image" Target="../media/image107.png"/><Relationship Id="rId10" Type="http://schemas.openxmlformats.org/officeDocument/2006/relationships/image" Target="../media/image131.png"/><Relationship Id="rId4" Type="http://schemas.openxmlformats.org/officeDocument/2006/relationships/image" Target="../media/image129.png"/><Relationship Id="rId9" Type="http://schemas.openxmlformats.org/officeDocument/2006/relationships/hyperlink" Target="https://www.facebook.com/gibillEducation/" TargetMode="External"/><Relationship Id="rId14" Type="http://schemas.openxmlformats.org/officeDocument/2006/relationships/image" Target="../media/image13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536265-3360-4AB2-BF62-5169C366E1E7}"/>
              </a:ext>
            </a:extLst>
          </p:cNvPr>
          <p:cNvSpPr>
            <a:spLocks noGrp="1"/>
          </p:cNvSpPr>
          <p:nvPr>
            <p:ph type="title"/>
          </p:nvPr>
        </p:nvSpPr>
        <p:spPr>
          <a:xfrm>
            <a:off x="2026920" y="1993224"/>
            <a:ext cx="8138160" cy="2871553"/>
          </a:xfrm>
        </p:spPr>
        <p:txBody>
          <a:bodyPr anchor="ctr">
            <a:noAutofit/>
          </a:bodyPr>
          <a:lstStyle/>
          <a:p>
            <a:r>
              <a:rPr lang="en-US" sz="4400" dirty="0">
                <a:latin typeface="Arial"/>
                <a:cs typeface="Calibri"/>
              </a:rPr>
              <a:t>Enrollment Manager</a:t>
            </a:r>
            <a:br>
              <a:rPr lang="en-US" sz="4400" dirty="0">
                <a:latin typeface="Arial"/>
                <a:cs typeface="Calibri"/>
              </a:rPr>
            </a:br>
            <a:r>
              <a:rPr lang="en-US" sz="4400" dirty="0">
                <a:latin typeface="Arial"/>
                <a:cs typeface="Calibri"/>
              </a:rPr>
              <a:t>Paper-Based SCO Webinar Series for Institutions of Higher Learning and Non-College Degree Programs</a:t>
            </a:r>
          </a:p>
        </p:txBody>
      </p:sp>
    </p:spTree>
    <p:extLst>
      <p:ext uri="{BB962C8B-B14F-4D97-AF65-F5344CB8AC3E}">
        <p14:creationId xmlns:p14="http://schemas.microsoft.com/office/powerpoint/2010/main" val="2922836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3460044" y="2015925"/>
            <a:ext cx="5271913" cy="2826150"/>
          </a:xfrm>
        </p:spPr>
        <p:txBody>
          <a:bodyPr>
            <a:noAutofit/>
          </a:bodyPr>
          <a:lstStyle/>
          <a:p>
            <a:pPr algn="ctr"/>
            <a:r>
              <a:rPr lang="en-US" sz="4400">
                <a:latin typeface="Arial"/>
                <a:cs typeface="Calibri"/>
              </a:rPr>
              <a:t>Logging in to EM</a:t>
            </a:r>
          </a:p>
        </p:txBody>
      </p:sp>
      <p:sp>
        <p:nvSpPr>
          <p:cNvPr id="5" name="TextBox 4">
            <a:extLst>
              <a:ext uri="{FF2B5EF4-FFF2-40B4-BE49-F238E27FC236}">
                <a16:creationId xmlns:a16="http://schemas.microsoft.com/office/drawing/2014/main" id="{93C00E62-A10A-61EB-024B-2253D908145A}"/>
              </a:ext>
            </a:extLst>
          </p:cNvPr>
          <p:cNvSpPr txBox="1"/>
          <p:nvPr/>
        </p:nvSpPr>
        <p:spPr>
          <a:xfrm>
            <a:off x="3048000" y="2276824"/>
            <a:ext cx="6096000" cy="400110"/>
          </a:xfrm>
          <a:prstGeom prst="rect">
            <a:avLst/>
          </a:prstGeom>
          <a:noFill/>
        </p:spPr>
        <p:txBody>
          <a:bodyPr wrap="square" lIns="91440" tIns="45720" rIns="91440" bIns="45720" anchor="t">
            <a:spAutoFit/>
          </a:bodyPr>
          <a:lstStyle/>
          <a:p>
            <a:pPr algn="ctr"/>
            <a:r>
              <a:rPr lang="en-US" sz="2000">
                <a:latin typeface="Arial"/>
                <a:cs typeface="Calibri"/>
              </a:rPr>
              <a:t>Accessing EM</a:t>
            </a:r>
            <a:endParaRPr lang="en-US" sz="2000">
              <a:latin typeface="Arial"/>
              <a:cs typeface="Arial"/>
            </a:endParaRPr>
          </a:p>
        </p:txBody>
      </p:sp>
    </p:spTree>
    <p:extLst>
      <p:ext uri="{BB962C8B-B14F-4D97-AF65-F5344CB8AC3E}">
        <p14:creationId xmlns:p14="http://schemas.microsoft.com/office/powerpoint/2010/main" val="358934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B8790F6-6629-4375-E0B2-C8A5F30F659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Logging In</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6" name="Content Placeholder 2">
            <a:extLst>
              <a:ext uri="{FF2B5EF4-FFF2-40B4-BE49-F238E27FC236}">
                <a16:creationId xmlns:a16="http://schemas.microsoft.com/office/drawing/2014/main" id="{E41609E3-2AB2-4003-8622-56C0203A1427}"/>
              </a:ext>
            </a:extLst>
          </p:cNvPr>
          <p:cNvSpPr txBox="1">
            <a:spLocks/>
          </p:cNvSpPr>
          <p:nvPr/>
        </p:nvSpPr>
        <p:spPr>
          <a:xfrm>
            <a:off x="259394" y="729507"/>
            <a:ext cx="11084881" cy="769183"/>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spcAft>
                <a:spcPts val="0"/>
              </a:spcAft>
            </a:pPr>
            <a:r>
              <a:rPr lang="en-US" sz="1800" dirty="0">
                <a:solidFill>
                  <a:srgbClr val="002060"/>
                </a:solidFill>
                <a:latin typeface="Arial"/>
                <a:ea typeface="Calibri"/>
                <a:cs typeface="Calibri"/>
              </a:rPr>
              <a:t>The first step to use EM requires the user to log in. Prior to being able to log in, there are several steps that must be completed. Once all steps are completed, users will be able to access EM. </a:t>
            </a:r>
            <a:endParaRPr lang="en-US" sz="1800" dirty="0">
              <a:solidFill>
                <a:srgbClr val="002060"/>
              </a:solidFill>
              <a:latin typeface="Arial"/>
              <a:cs typeface="Calibri"/>
            </a:endParaRPr>
          </a:p>
        </p:txBody>
      </p:sp>
      <p:sp>
        <p:nvSpPr>
          <p:cNvPr id="17" name="TextBox 16" descr="Creating an ID.me or Login.gov panel">
            <a:extLst>
              <a:ext uri="{FF2B5EF4-FFF2-40B4-BE49-F238E27FC236}">
                <a16:creationId xmlns:a16="http://schemas.microsoft.com/office/drawing/2014/main" id="{3AA71C59-3019-D943-D0EF-6191748259E9}"/>
              </a:ext>
            </a:extLst>
          </p:cNvPr>
          <p:cNvSpPr txBox="1">
            <a:spLocks/>
          </p:cNvSpPr>
          <p:nvPr/>
        </p:nvSpPr>
        <p:spPr>
          <a:xfrm>
            <a:off x="108468" y="1539114"/>
            <a:ext cx="2011680" cy="4908947"/>
          </a:xfrm>
          <a:prstGeom prst="roundRect">
            <a:avLst/>
          </a:prstGeom>
          <a:solidFill>
            <a:srgbClr val="042453">
              <a:lumMod val="10000"/>
              <a:lumOff val="90000"/>
            </a:srgbClr>
          </a:solid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i="0" u="none" strike="noStrike" kern="0" cap="none" spc="0" normalizeH="0" baseline="0" noProof="0" dirty="0">
                <a:ln>
                  <a:noFill/>
                </a:ln>
                <a:solidFill>
                  <a:srgbClr val="002060"/>
                </a:solidFill>
                <a:effectLst/>
                <a:uLnTx/>
                <a:uFillTx/>
                <a:latin typeface="Arial"/>
                <a:cs typeface="Calibri"/>
              </a:rPr>
              <a:t>Creating </a:t>
            </a:r>
            <a:r>
              <a:rPr lang="en-US" sz="1600" b="1" kern="0" dirty="0">
                <a:solidFill>
                  <a:srgbClr val="002060"/>
                </a:solidFill>
                <a:latin typeface="Arial"/>
                <a:cs typeface="Calibri"/>
              </a:rPr>
              <a:t>a(n) ID.me or Login.gov Account</a:t>
            </a:r>
            <a:endParaRPr lang="en-US" sz="1600" b="1"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algn="ctr">
              <a:defRPr/>
            </a:pPr>
            <a:r>
              <a:rPr kumimoji="0" lang="en-US" sz="1400" b="1" i="0" strike="noStrike" kern="0" cap="none" spc="0" normalizeH="0" baseline="0" noProof="0" dirty="0">
                <a:ln>
                  <a:noFill/>
                </a:ln>
                <a:solidFill>
                  <a:srgbClr val="002060"/>
                </a:solidFill>
                <a:effectLst/>
                <a:uLnTx/>
                <a:uFillTx/>
                <a:latin typeface="Arial"/>
                <a:cs typeface="Calibri"/>
              </a:rPr>
              <a:t>SCO</a:t>
            </a:r>
            <a:r>
              <a:rPr lang="en-US" sz="1400" kern="0" dirty="0">
                <a:solidFill>
                  <a:srgbClr val="002060"/>
                </a:solidFill>
                <a:latin typeface="Arial"/>
                <a:cs typeface="Calibri"/>
              </a:rPr>
              <a:t> </a:t>
            </a:r>
            <a:r>
              <a:rPr kumimoji="0" lang="en-US" sz="1400" b="0" i="0" strike="noStrike" kern="0" cap="none" spc="0" normalizeH="0" baseline="0" noProof="0" dirty="0">
                <a:ln>
                  <a:noFill/>
                </a:ln>
                <a:solidFill>
                  <a:srgbClr val="002060"/>
                </a:solidFill>
                <a:effectLst/>
                <a:uLnTx/>
                <a:uFillTx/>
                <a:latin typeface="Arial"/>
                <a:cs typeface="Calibri"/>
              </a:rPr>
              <a:t>must </a:t>
            </a:r>
            <a:r>
              <a:rPr lang="en-US" sz="1400" kern="0" dirty="0">
                <a:solidFill>
                  <a:srgbClr val="002060"/>
                </a:solidFill>
                <a:latin typeface="Arial"/>
                <a:cs typeface="Calibri"/>
              </a:rPr>
              <a:t>create an </a:t>
            </a:r>
            <a:r>
              <a:rPr kumimoji="0" lang="en-US" sz="1400" b="1" i="0" u="none" strike="noStrike" kern="0" cap="none" spc="0" normalizeH="0" baseline="0" noProof="0" dirty="0">
                <a:ln>
                  <a:noFill/>
                </a:ln>
                <a:solidFill>
                  <a:srgbClr val="002060"/>
                </a:solidFill>
                <a:effectLst/>
                <a:uLnTx/>
                <a:uFillTx/>
                <a:latin typeface="Arial"/>
                <a:cs typeface="Calibri"/>
                <a:hlinkClick r:id="rId2"/>
              </a:rPr>
              <a:t>ID.me </a:t>
            </a:r>
            <a:r>
              <a:rPr kumimoji="0" lang="en-US" sz="1400" b="0" i="0" u="none" strike="noStrike" kern="0" cap="none" spc="0" normalizeH="0" baseline="0" noProof="0" dirty="0">
                <a:ln>
                  <a:noFill/>
                </a:ln>
                <a:solidFill>
                  <a:srgbClr val="002060"/>
                </a:solidFill>
                <a:effectLst/>
                <a:uLnTx/>
                <a:uFillTx/>
                <a:latin typeface="Arial"/>
                <a:cs typeface="Calibri"/>
              </a:rPr>
              <a:t>or </a:t>
            </a:r>
            <a:r>
              <a:rPr kumimoji="0" lang="en-US" sz="1400" b="1" i="0" u="none" strike="noStrike" kern="0" cap="none" spc="0" normalizeH="0" baseline="0" noProof="0" dirty="0">
                <a:ln>
                  <a:noFill/>
                </a:ln>
                <a:solidFill>
                  <a:srgbClr val="002060"/>
                </a:solidFill>
                <a:effectLst/>
                <a:uLnTx/>
                <a:uFillTx/>
                <a:latin typeface="Arial"/>
                <a:cs typeface="Calibri"/>
                <a:hlinkClick r:id="rId3"/>
              </a:rPr>
              <a:t>Login.gov </a:t>
            </a:r>
            <a:r>
              <a:rPr kumimoji="0" lang="en-US" sz="1400" b="0" i="0" u="none" strike="noStrike" kern="0" cap="none" spc="0" normalizeH="0" baseline="0" noProof="0" dirty="0">
                <a:ln>
                  <a:noFill/>
                </a:ln>
                <a:solidFill>
                  <a:srgbClr val="002060"/>
                </a:solidFill>
                <a:effectLst/>
                <a:uLnTx/>
                <a:uFillTx/>
                <a:latin typeface="Arial"/>
                <a:cs typeface="Calibri"/>
              </a:rPr>
              <a:t>account</a:t>
            </a:r>
            <a:endParaRPr lang="en-US" sz="1400" b="0"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algn="ctr">
              <a:defRPr/>
            </a:pPr>
            <a:endParaRPr lang="en-US" kern="0" dirty="0">
              <a:latin typeface="Arial"/>
              <a:cs typeface="Calibri"/>
            </a:endParaRPr>
          </a:p>
        </p:txBody>
      </p:sp>
      <p:sp>
        <p:nvSpPr>
          <p:cNvPr id="24" name="Rectangle: Rounded Corners 23">
            <a:extLst>
              <a:ext uri="{FF2B5EF4-FFF2-40B4-BE49-F238E27FC236}">
                <a16:creationId xmlns:a16="http://schemas.microsoft.com/office/drawing/2014/main" id="{3566EFF8-4F98-33DB-90CB-C587803AC638}"/>
              </a:ext>
            </a:extLst>
          </p:cNvPr>
          <p:cNvSpPr/>
          <p:nvPr/>
        </p:nvSpPr>
        <p:spPr>
          <a:xfrm>
            <a:off x="626722" y="2711872"/>
            <a:ext cx="1097280" cy="235417"/>
          </a:xfrm>
          <a:prstGeom prst="roundRect">
            <a:avLst/>
          </a:prstGeom>
          <a:solidFill>
            <a:sysClr val="window" lastClr="FFFFFF"/>
          </a:solidFill>
          <a:ln w="15875" cap="flat" cmpd="sng" algn="ctr">
            <a:solidFill>
              <a:srgbClr val="002060"/>
            </a:solid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000" kern="0">
                <a:latin typeface="Arial"/>
                <a:cs typeface="Calibri"/>
              </a:rPr>
              <a:t>email</a:t>
            </a:r>
            <a:endParaRPr lang="en-US" sz="1800" b="0" i="0" u="none" strike="noStrike" kern="0" cap="none" spc="0" normalizeH="0" baseline="0" noProof="0">
              <a:ln>
                <a:noFill/>
              </a:ln>
              <a:effectLst/>
              <a:uLnTx/>
              <a:uFillTx/>
              <a:latin typeface="Arial"/>
              <a:cs typeface="Calibri"/>
            </a:endParaRPr>
          </a:p>
        </p:txBody>
      </p:sp>
      <p:sp>
        <p:nvSpPr>
          <p:cNvPr id="25" name="Rectangle: Rounded Corners 24">
            <a:extLst>
              <a:ext uri="{FF2B5EF4-FFF2-40B4-BE49-F238E27FC236}">
                <a16:creationId xmlns:a16="http://schemas.microsoft.com/office/drawing/2014/main" id="{CC438F36-75CA-252E-1717-7C1BA385BC34}"/>
              </a:ext>
            </a:extLst>
          </p:cNvPr>
          <p:cNvSpPr/>
          <p:nvPr/>
        </p:nvSpPr>
        <p:spPr>
          <a:xfrm>
            <a:off x="617432" y="3034937"/>
            <a:ext cx="1097280" cy="235417"/>
          </a:xfrm>
          <a:prstGeom prst="roundRect">
            <a:avLst/>
          </a:prstGeom>
          <a:solidFill>
            <a:sysClr val="window" lastClr="FFFFFF"/>
          </a:solidFill>
          <a:ln w="15875" cap="flat" cmpd="sng" algn="ctr">
            <a:solidFill>
              <a:srgbClr val="002060"/>
            </a:solidFill>
            <a:prstDash val="solid"/>
          </a:ln>
          <a:effectLst/>
        </p:spPr>
        <p:txBody>
          <a:bodyPr lIns="91440" tIns="45720" rIns="91440" bIns="4572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effectLst/>
                <a:uLnTx/>
                <a:uFillTx/>
                <a:latin typeface="Arial"/>
                <a:cs typeface="Calibri"/>
              </a:rPr>
              <a:t>password</a:t>
            </a:r>
            <a:endParaRPr lang="en-US" sz="1800" b="0" i="0" u="none" strike="noStrike" kern="0" cap="none" spc="0" normalizeH="0" baseline="0" noProof="0">
              <a:ln>
                <a:noFill/>
              </a:ln>
              <a:effectLst/>
              <a:uLnTx/>
              <a:uFillTx/>
              <a:latin typeface="Arial"/>
              <a:cs typeface="Calibri"/>
            </a:endParaRPr>
          </a:p>
        </p:txBody>
      </p:sp>
      <p:sp>
        <p:nvSpPr>
          <p:cNvPr id="21" name="Arrow: Right 20" descr="Arrow pointing from the Creating a ID.me or Login.gov column to the Multifactor Authentication column.">
            <a:extLst>
              <a:ext uri="{FF2B5EF4-FFF2-40B4-BE49-F238E27FC236}">
                <a16:creationId xmlns:a16="http://schemas.microsoft.com/office/drawing/2014/main" id="{D438C51C-2FC9-A378-50F2-40B15D11C3DD}"/>
              </a:ext>
            </a:extLst>
          </p:cNvPr>
          <p:cNvSpPr/>
          <p:nvPr/>
        </p:nvSpPr>
        <p:spPr>
          <a:xfrm>
            <a:off x="2165480" y="3659752"/>
            <a:ext cx="365760" cy="320040"/>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18" name="TextBox 17" descr="Multifactor Authentication panel">
            <a:extLst>
              <a:ext uri="{FF2B5EF4-FFF2-40B4-BE49-F238E27FC236}">
                <a16:creationId xmlns:a16="http://schemas.microsoft.com/office/drawing/2014/main" id="{D3D96C81-1C3F-543A-6040-BA2271A5D58C}"/>
              </a:ext>
            </a:extLst>
          </p:cNvPr>
          <p:cNvSpPr txBox="1">
            <a:spLocks/>
          </p:cNvSpPr>
          <p:nvPr/>
        </p:nvSpPr>
        <p:spPr>
          <a:xfrm>
            <a:off x="2601082" y="1539114"/>
            <a:ext cx="2011680" cy="4727448"/>
          </a:xfrm>
          <a:prstGeom prst="roundRect">
            <a:avLst/>
          </a:prstGeom>
          <a:solidFill>
            <a:srgbClr val="042453">
              <a:lumMod val="10000"/>
              <a:lumOff val="90000"/>
            </a:srgbClr>
          </a:solid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cs typeface="Calibri"/>
              </a:rPr>
              <a:t>Multifactor Authentication</a:t>
            </a:r>
            <a:endParaRPr lang="en-US" sz="1600" b="1"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algn="ctr">
              <a:defRPr/>
            </a:pPr>
            <a:endParaRPr lang="en-US" sz="1400" b="1" i="0" u="sng" strike="noStrike" kern="0" cap="none" spc="0" normalizeH="0" baseline="0" noProof="0" dirty="0">
              <a:ln>
                <a:noFill/>
              </a:ln>
              <a:solidFill>
                <a:srgbClr val="002060"/>
              </a:solidFill>
              <a:effectLst/>
              <a:uLnTx/>
              <a:uFillTx/>
              <a:latin typeface="Arial"/>
              <a:cs typeface="Calibri"/>
            </a:endParaRPr>
          </a:p>
          <a:p>
            <a:pPr algn="ctr">
              <a:defRPr/>
            </a:pPr>
            <a:r>
              <a:rPr kumimoji="0" lang="en-US" sz="1400" b="1" i="0" strike="noStrike" kern="0" cap="none" spc="0" normalizeH="0" baseline="0" noProof="0" dirty="0">
                <a:ln>
                  <a:noFill/>
                </a:ln>
                <a:solidFill>
                  <a:srgbClr val="002060"/>
                </a:solidFill>
                <a:effectLst/>
                <a:uLnTx/>
                <a:uFillTx/>
                <a:latin typeface="Arial"/>
                <a:cs typeface="Calibri"/>
              </a:rPr>
              <a:t>SCO </a:t>
            </a:r>
            <a:r>
              <a:rPr kumimoji="0" lang="en-US" sz="1400" i="0" strike="noStrike" kern="0" cap="none" spc="0" normalizeH="0" baseline="0" noProof="0" dirty="0">
                <a:ln>
                  <a:noFill/>
                </a:ln>
                <a:solidFill>
                  <a:srgbClr val="002060"/>
                </a:solidFill>
                <a:effectLst/>
                <a:uLnTx/>
                <a:uFillTx/>
                <a:latin typeface="Arial"/>
                <a:cs typeface="Calibri"/>
              </a:rPr>
              <a:t>authenticates their identity by signing into the</a:t>
            </a:r>
            <a:r>
              <a:rPr kumimoji="0" lang="en-US" sz="1400" b="0" i="0" u="none" strike="noStrike" kern="0" cap="none" spc="0" normalizeH="0" baseline="0" noProof="0" dirty="0">
                <a:ln>
                  <a:noFill/>
                </a:ln>
                <a:solidFill>
                  <a:srgbClr val="002060"/>
                </a:solidFill>
                <a:effectLst/>
                <a:uLnTx/>
                <a:uFillTx/>
                <a:latin typeface="Arial"/>
                <a:cs typeface="Calibri"/>
              </a:rPr>
              <a:t> VA Education Platform through ID.me</a:t>
            </a:r>
            <a:r>
              <a:rPr lang="en-US" sz="1400" kern="0" dirty="0">
                <a:solidFill>
                  <a:srgbClr val="002060"/>
                </a:solidFill>
                <a:latin typeface="Arial"/>
                <a:cs typeface="Calibri"/>
              </a:rPr>
              <a:t> or Login.gov </a:t>
            </a:r>
          </a:p>
          <a:p>
            <a:pPr algn="ctr">
              <a:defRPr/>
            </a:pPr>
            <a:r>
              <a:rPr lang="en-US" sz="1400" kern="0" dirty="0">
                <a:solidFill>
                  <a:srgbClr val="002060"/>
                </a:solidFill>
                <a:latin typeface="Arial"/>
                <a:cs typeface="Calibri"/>
              </a:rPr>
              <a:t>Authentication</a:t>
            </a:r>
          </a:p>
          <a:p>
            <a:pPr algn="ctr">
              <a:defRPr/>
            </a:pPr>
            <a:endParaRPr lang="en-US" kern="0" dirty="0">
              <a:latin typeface="Arial"/>
              <a:cs typeface="Calibri"/>
            </a:endParaRPr>
          </a:p>
          <a:p>
            <a:pPr algn="ctr">
              <a:defRPr/>
            </a:pPr>
            <a:endParaRPr lang="en-US" kern="0" dirty="0">
              <a:latin typeface="Arial"/>
              <a:cs typeface="Calibri"/>
            </a:endParaRPr>
          </a:p>
          <a:p>
            <a:pPr algn="ctr">
              <a:defRPr/>
            </a:pPr>
            <a:endParaRPr lang="en-US" kern="0" dirty="0">
              <a:latin typeface="Arial"/>
              <a:cs typeface="Calibri"/>
            </a:endParaRPr>
          </a:p>
          <a:p>
            <a:pPr algn="ctr">
              <a:defRPr/>
            </a:pPr>
            <a:endParaRPr lang="en-US" kern="0" dirty="0">
              <a:latin typeface="Arial"/>
              <a:cs typeface="Calibri"/>
            </a:endParaRPr>
          </a:p>
          <a:p>
            <a:pPr algn="ctr">
              <a:defRPr/>
            </a:pPr>
            <a:endParaRPr lang="en-US" kern="0" dirty="0">
              <a:latin typeface="Arial"/>
              <a:cs typeface="Calibri"/>
            </a:endParaRPr>
          </a:p>
        </p:txBody>
      </p:sp>
      <p:pic>
        <p:nvPicPr>
          <p:cNvPr id="31" name="Graphic 30" descr="Lock outline">
            <a:extLst>
              <a:ext uri="{FF2B5EF4-FFF2-40B4-BE49-F238E27FC236}">
                <a16:creationId xmlns:a16="http://schemas.microsoft.com/office/drawing/2014/main" id="{D174571C-210F-F4E0-23EF-7F75464791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3401" y="2506065"/>
            <a:ext cx="731520" cy="731520"/>
          </a:xfrm>
          <a:prstGeom prst="rect">
            <a:avLst/>
          </a:prstGeom>
        </p:spPr>
      </p:pic>
      <p:sp>
        <p:nvSpPr>
          <p:cNvPr id="22" name="Arrow: Right 21" descr="Arrow pointing from Multifactor Authentication box column to Requesting Access as an SCO column.">
            <a:extLst>
              <a:ext uri="{FF2B5EF4-FFF2-40B4-BE49-F238E27FC236}">
                <a16:creationId xmlns:a16="http://schemas.microsoft.com/office/drawing/2014/main" id="{5D2D879F-D3EE-5202-28B4-30FC80DA757D}"/>
              </a:ext>
            </a:extLst>
          </p:cNvPr>
          <p:cNvSpPr/>
          <p:nvPr/>
        </p:nvSpPr>
        <p:spPr>
          <a:xfrm>
            <a:off x="4667303" y="3659752"/>
            <a:ext cx="365760" cy="320040"/>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19" name="TextBox 18" descr="Request access as an SCO panel">
            <a:extLst>
              <a:ext uri="{FF2B5EF4-FFF2-40B4-BE49-F238E27FC236}">
                <a16:creationId xmlns:a16="http://schemas.microsoft.com/office/drawing/2014/main" id="{0189CD91-FEF9-49A2-5D85-8C430B380619}"/>
              </a:ext>
            </a:extLst>
          </p:cNvPr>
          <p:cNvSpPr txBox="1">
            <a:spLocks/>
          </p:cNvSpPr>
          <p:nvPr/>
        </p:nvSpPr>
        <p:spPr>
          <a:xfrm>
            <a:off x="5093696" y="1539114"/>
            <a:ext cx="2011680" cy="4727448"/>
          </a:xfrm>
          <a:prstGeom prst="roundRect">
            <a:avLst/>
          </a:prstGeom>
          <a:solidFill>
            <a:srgbClr val="042453">
              <a:lumMod val="10000"/>
              <a:lumOff val="90000"/>
            </a:srgbClr>
          </a:solid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cs typeface="Calibri"/>
              </a:rPr>
              <a:t>Requesting Access as an SCO</a:t>
            </a:r>
            <a:endParaRPr lang="en-US" sz="1600" b="1"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1" i="0" u="sng"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strike="noStrike" kern="0" cap="none" spc="0" normalizeH="0" baseline="0" noProof="0" dirty="0">
                <a:ln>
                  <a:noFill/>
                </a:ln>
                <a:solidFill>
                  <a:srgbClr val="002060"/>
                </a:solidFill>
                <a:effectLst/>
                <a:uLnTx/>
                <a:uFillTx/>
                <a:latin typeface="Arial"/>
                <a:cs typeface="Calibri"/>
              </a:rPr>
              <a:t>SCO</a:t>
            </a:r>
            <a:r>
              <a:rPr kumimoji="0" lang="en-US" sz="1400" b="0" i="0" strike="noStrike" kern="0" cap="none" spc="0" normalizeH="0" baseline="0" noProof="0" dirty="0">
                <a:ln>
                  <a:noFill/>
                </a:ln>
                <a:solidFill>
                  <a:srgbClr val="002060"/>
                </a:solidFill>
                <a:effectLst/>
                <a:uLnTx/>
                <a:uFillTx/>
                <a:latin typeface="Arial"/>
                <a:cs typeface="Calibri"/>
              </a:rPr>
              <a:t> </a:t>
            </a:r>
            <a:r>
              <a:rPr kumimoji="0" lang="en-US" sz="1400" b="0" i="0" u="none" strike="noStrike" kern="0" cap="none" spc="0" normalizeH="0" baseline="0" noProof="0" dirty="0">
                <a:ln>
                  <a:noFill/>
                </a:ln>
                <a:solidFill>
                  <a:srgbClr val="002060"/>
                </a:solidFill>
                <a:effectLst/>
                <a:uLnTx/>
                <a:uFillTx/>
                <a:latin typeface="Arial"/>
                <a:cs typeface="Calibri"/>
              </a:rPr>
              <a:t>requests access to EM through </a:t>
            </a:r>
            <a:r>
              <a:rPr kumimoji="0" lang="en-US" sz="1400" b="1" i="0" u="none" strike="noStrike" kern="0" cap="none" spc="0" normalizeH="0" baseline="0" noProof="0" dirty="0">
                <a:ln>
                  <a:noFill/>
                </a:ln>
                <a:solidFill>
                  <a:srgbClr val="002060"/>
                </a:solidFill>
                <a:effectLst/>
                <a:uLnTx/>
                <a:uFillTx/>
                <a:latin typeface="Arial"/>
                <a:cs typeface="Calibri"/>
                <a:hlinkClick r:id="rId6"/>
              </a:rPr>
              <a:t>iam.education.va.</a:t>
            </a:r>
            <a:r>
              <a:rPr lang="en-US" sz="1400" b="1" kern="0" dirty="0">
                <a:solidFill>
                  <a:srgbClr val="002060"/>
                </a:solidFill>
                <a:latin typeface="Arial"/>
                <a:cs typeface="Calibri"/>
                <a:hlinkClick r:id="rId6"/>
              </a:rPr>
              <a:t>gov</a:t>
            </a:r>
            <a:endParaRPr lang="en-US" sz="1400" kern="0" dirty="0">
              <a:solidFill>
                <a:srgbClr val="002060"/>
              </a:solidFill>
              <a:latin typeface="Arial"/>
              <a:cs typeface="Calibri"/>
              <a:hlinkClick r:id="rId6"/>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solidFill>
                <a:srgbClr val="002060"/>
              </a:solidFill>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solidFill>
                <a:srgbClr val="002060"/>
              </a:solidFill>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kern="0" dirty="0">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effectLst/>
              <a:uLnTx/>
              <a:uFillTx/>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kern="0" dirty="0">
              <a:latin typeface="Arial"/>
              <a:cs typeface="Calibri"/>
            </a:endParaRPr>
          </a:p>
        </p:txBody>
      </p:sp>
      <p:pic>
        <p:nvPicPr>
          <p:cNvPr id="35" name="Graphic 34" descr="Key outline">
            <a:extLst>
              <a:ext uri="{FF2B5EF4-FFF2-40B4-BE49-F238E27FC236}">
                <a16:creationId xmlns:a16="http://schemas.microsoft.com/office/drawing/2014/main" id="{ED0E38F3-76B4-C2DA-D0CE-DA106A6A55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17029" y="2503439"/>
            <a:ext cx="755703" cy="736773"/>
          </a:xfrm>
          <a:prstGeom prst="rect">
            <a:avLst/>
          </a:prstGeom>
        </p:spPr>
      </p:pic>
      <p:sp>
        <p:nvSpPr>
          <p:cNvPr id="23" name="Arrow: Right 22" descr="Arrow pointing from the Requesting Access as an SCO column to the Receive Approval/Denial Email column. ">
            <a:extLst>
              <a:ext uri="{FF2B5EF4-FFF2-40B4-BE49-F238E27FC236}">
                <a16:creationId xmlns:a16="http://schemas.microsoft.com/office/drawing/2014/main" id="{CC6ABD8B-847D-0BAF-5336-75832C42A219}"/>
              </a:ext>
            </a:extLst>
          </p:cNvPr>
          <p:cNvSpPr/>
          <p:nvPr/>
        </p:nvSpPr>
        <p:spPr>
          <a:xfrm>
            <a:off x="7170907" y="3659752"/>
            <a:ext cx="365760" cy="320040"/>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20" name="TextBox 19" descr="Receive approval/denial email panel">
            <a:extLst>
              <a:ext uri="{FF2B5EF4-FFF2-40B4-BE49-F238E27FC236}">
                <a16:creationId xmlns:a16="http://schemas.microsoft.com/office/drawing/2014/main" id="{1523EC0F-F8A1-45C1-7B52-C65385C91E98}"/>
              </a:ext>
            </a:extLst>
          </p:cNvPr>
          <p:cNvSpPr txBox="1">
            <a:spLocks/>
          </p:cNvSpPr>
          <p:nvPr/>
        </p:nvSpPr>
        <p:spPr>
          <a:xfrm>
            <a:off x="7586310" y="1539114"/>
            <a:ext cx="2011680" cy="4727448"/>
          </a:xfrm>
          <a:prstGeom prst="roundRect">
            <a:avLst/>
          </a:prstGeom>
          <a:solidFill>
            <a:srgbClr val="D7E6FD"/>
          </a:solidFill>
        </p:spPr>
        <p:txBody>
          <a:bodyPr wrap="square" lIns="0" tIns="45720" rIns="91440" bIns="45720" anchor="t">
            <a:spAutoFit/>
          </a:bodyPr>
          <a:lstStyle/>
          <a:p>
            <a:pPr algn="ctr">
              <a:defRPr/>
            </a:pPr>
            <a:r>
              <a:rPr lang="en-US" sz="1600" b="1" kern="0" dirty="0">
                <a:solidFill>
                  <a:srgbClr val="002060"/>
                </a:solidFill>
                <a:latin typeface="Arial"/>
                <a:ea typeface="Calibri"/>
                <a:cs typeface="Calibri"/>
              </a:rPr>
              <a:t>Receive Approval/Denial Email</a:t>
            </a:r>
            <a:endParaRPr lang="en-US" sz="1600" dirty="0">
              <a:solidFill>
                <a:srgbClr val="002060"/>
              </a:solidFill>
              <a:latin typeface="Arial"/>
              <a:ea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solidFill>
                <a:srgbClr val="002060"/>
              </a:solidFill>
              <a:effectLst/>
              <a:uLnTx/>
              <a:uFillTx/>
              <a:latin typeface="Arial"/>
              <a:ea typeface="Calibri"/>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solidFill>
                <a:srgbClr val="002060"/>
              </a:solidFill>
              <a:effectLst/>
              <a:uLnTx/>
              <a:uFillTx/>
              <a:latin typeface="Arial"/>
              <a:ea typeface="Calibri"/>
              <a:cs typeface="Calibri" panose="020F0502020204030204" pitchFamily="34" charset="0"/>
            </a:endParaRPr>
          </a:p>
          <a:p>
            <a:pPr algn="ctr">
              <a:defRPr/>
            </a:pPr>
            <a:endParaRPr lang="en-US" sz="1400" b="1" i="0" u="sng" strike="noStrike" kern="0" cap="none" spc="0" normalizeH="0" baseline="0" noProof="0" dirty="0">
              <a:ln>
                <a:noFill/>
              </a:ln>
              <a:solidFill>
                <a:srgbClr val="002060"/>
              </a:solidFill>
              <a:effectLst/>
              <a:uLnTx/>
              <a:uFillTx/>
              <a:latin typeface="Arial"/>
              <a:ea typeface="Calibri"/>
              <a:cs typeface="Calibri"/>
            </a:endParaRPr>
          </a:p>
          <a:p>
            <a:pPr algn="ctr">
              <a:defRPr/>
            </a:pPr>
            <a:endParaRPr lang="en-US" sz="1400" b="1" i="0" u="sng" strike="noStrike" kern="0" cap="none" spc="0" normalizeH="0" baseline="0" noProof="0" dirty="0">
              <a:ln>
                <a:noFill/>
              </a:ln>
              <a:solidFill>
                <a:srgbClr val="002060"/>
              </a:solidFill>
              <a:effectLst/>
              <a:uLnTx/>
              <a:uFillTx/>
              <a:latin typeface="Arial"/>
              <a:ea typeface="Calibri"/>
              <a:cs typeface="Calibri"/>
            </a:endParaRPr>
          </a:p>
          <a:p>
            <a:pPr algn="ctr">
              <a:defRPr/>
            </a:pPr>
            <a:r>
              <a:rPr lang="en-US" sz="1400" kern="0" dirty="0">
                <a:solidFill>
                  <a:srgbClr val="002060"/>
                </a:solidFill>
                <a:latin typeface="Arial"/>
                <a:ea typeface="Calibri"/>
                <a:cs typeface="Calibri"/>
              </a:rPr>
              <a:t>VA verifies your information is accurate and all requirements have been met, then approves or denies access. SCOs receive an email upon approval/denial</a:t>
            </a:r>
          </a:p>
          <a:p>
            <a:pPr algn="ctr">
              <a:defRPr/>
            </a:pPr>
            <a:endParaRPr lang="en-US" sz="1400" i="0" strike="noStrike" kern="0" cap="none" spc="0" normalizeH="0" baseline="0" noProof="0" dirty="0">
              <a:ln>
                <a:noFill/>
              </a:ln>
              <a:solidFill>
                <a:srgbClr val="002060"/>
              </a:solidFill>
              <a:effectLst/>
              <a:uLnTx/>
              <a:uFillTx/>
              <a:latin typeface="Arial"/>
              <a:ea typeface="Calibri"/>
              <a:cs typeface="Calibri"/>
            </a:endParaRPr>
          </a:p>
          <a:p>
            <a:pPr algn="ctr">
              <a:defRPr/>
            </a:pPr>
            <a:endParaRPr lang="en-US" sz="1400" kern="0" dirty="0">
              <a:solidFill>
                <a:srgbClr val="002060"/>
              </a:solidFill>
              <a:latin typeface="Arial"/>
              <a:ea typeface="Calibri"/>
              <a:cs typeface="Calibri"/>
            </a:endParaRPr>
          </a:p>
          <a:p>
            <a:pPr algn="ctr">
              <a:defRPr/>
            </a:pPr>
            <a:endParaRPr lang="en-US" sz="1400" i="0" strike="noStrike" kern="0" cap="none" spc="0" normalizeH="0" baseline="0" noProof="0" dirty="0">
              <a:ln>
                <a:noFill/>
              </a:ln>
              <a:solidFill>
                <a:srgbClr val="002060"/>
              </a:solidFill>
              <a:effectLst/>
              <a:uLnTx/>
              <a:uFillTx/>
              <a:latin typeface="Arial"/>
              <a:ea typeface="Calibri"/>
              <a:cs typeface="Calibri"/>
            </a:endParaRPr>
          </a:p>
          <a:p>
            <a:pPr algn="ctr">
              <a:defRPr/>
            </a:pPr>
            <a:endParaRPr lang="en-US" sz="1400" kern="0" dirty="0">
              <a:solidFill>
                <a:srgbClr val="002060"/>
              </a:solidFill>
              <a:latin typeface="Arial"/>
              <a:ea typeface="Calibri"/>
              <a:cs typeface="Calibri"/>
            </a:endParaRPr>
          </a:p>
        </p:txBody>
      </p:sp>
      <p:pic>
        <p:nvPicPr>
          <p:cNvPr id="28" name="Graphic 27" descr="Employee badge outline">
            <a:extLst>
              <a:ext uri="{FF2B5EF4-FFF2-40B4-BE49-F238E27FC236}">
                <a16:creationId xmlns:a16="http://schemas.microsoft.com/office/drawing/2014/main" id="{8FFA3453-0EA3-5231-E40E-F32BB1378B2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66826" y="2506065"/>
            <a:ext cx="731520" cy="731520"/>
          </a:xfrm>
          <a:prstGeom prst="rect">
            <a:avLst/>
          </a:prstGeom>
        </p:spPr>
      </p:pic>
      <p:sp>
        <p:nvSpPr>
          <p:cNvPr id="6" name="Arrow: Right 5" descr="Arrow pointing from the Receive Approval/Denial Email column to the Log into EM column.">
            <a:extLst>
              <a:ext uri="{FF2B5EF4-FFF2-40B4-BE49-F238E27FC236}">
                <a16:creationId xmlns:a16="http://schemas.microsoft.com/office/drawing/2014/main" id="{040CCB1A-C16C-F2B5-69E5-17EC2478936B}"/>
              </a:ext>
            </a:extLst>
          </p:cNvPr>
          <p:cNvSpPr/>
          <p:nvPr/>
        </p:nvSpPr>
        <p:spPr>
          <a:xfrm>
            <a:off x="9674510" y="3659752"/>
            <a:ext cx="365760" cy="320040"/>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5" name="TextBox 4" descr="Log into EM panel">
            <a:extLst>
              <a:ext uri="{FF2B5EF4-FFF2-40B4-BE49-F238E27FC236}">
                <a16:creationId xmlns:a16="http://schemas.microsoft.com/office/drawing/2014/main" id="{086AF6E2-3000-8639-32B6-A5900D4454D0}"/>
              </a:ext>
            </a:extLst>
          </p:cNvPr>
          <p:cNvSpPr txBox="1">
            <a:spLocks/>
          </p:cNvSpPr>
          <p:nvPr/>
        </p:nvSpPr>
        <p:spPr>
          <a:xfrm>
            <a:off x="10078924" y="1539114"/>
            <a:ext cx="2011680" cy="4727448"/>
          </a:xfrm>
          <a:prstGeom prst="roundRect">
            <a:avLst/>
          </a:prstGeom>
          <a:solidFill>
            <a:srgbClr val="D7E6FD"/>
          </a:solidFill>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2060"/>
                </a:solidFill>
                <a:effectLst/>
                <a:uLnTx/>
                <a:uFillTx/>
                <a:latin typeface="Arial"/>
                <a:ea typeface="Calibri"/>
                <a:cs typeface="Calibri"/>
              </a:rPr>
              <a:t>Log into EM</a:t>
            </a:r>
            <a:endParaRPr lang="en-US" sz="1600" b="1" i="0" u="none" strike="noStrike" kern="0" cap="none" spc="0" normalizeH="0" baseline="0" noProof="0" dirty="0">
              <a:ln>
                <a:noFill/>
              </a:ln>
              <a:solidFill>
                <a:srgbClr val="002060"/>
              </a:solidFill>
              <a:effectLst/>
              <a:uLnTx/>
              <a:uFillTx/>
              <a:latin typeface="Arial"/>
              <a:ea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b="0" i="0" u="none" strike="noStrike" kern="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rgbClr val="002060"/>
              </a:solidFill>
              <a:effectLst/>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rgbClr val="002060"/>
              </a:solidFill>
              <a:latin typeface="Arial"/>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rgbClr val="002060"/>
                </a:solidFill>
                <a:effectLst/>
                <a:latin typeface="Arial"/>
                <a:ea typeface="Calibri"/>
                <a:cs typeface="Calibri"/>
              </a:rPr>
              <a:t>Once access has been approved, </a:t>
            </a:r>
            <a:r>
              <a:rPr lang="en-US" sz="1400" b="1" dirty="0">
                <a:solidFill>
                  <a:srgbClr val="002060"/>
                </a:solidFill>
                <a:effectLst/>
                <a:latin typeface="Arial"/>
                <a:ea typeface="Calibri"/>
                <a:cs typeface="Calibri"/>
              </a:rPr>
              <a:t>SCO </a:t>
            </a:r>
            <a:r>
              <a:rPr lang="en-US" sz="1400" dirty="0">
                <a:solidFill>
                  <a:srgbClr val="002060"/>
                </a:solidFill>
                <a:effectLst/>
                <a:latin typeface="Arial"/>
                <a:ea typeface="Calibri"/>
                <a:cs typeface="Calibri"/>
              </a:rPr>
              <a:t>logs into EM through the VA Education Platform Portal and the blue “Open Enrollment Manager” button </a:t>
            </a:r>
            <a:r>
              <a:rPr lang="en-US" sz="1400" dirty="0">
                <a:solidFill>
                  <a:srgbClr val="002060"/>
                </a:solidFill>
                <a:latin typeface="Arial"/>
                <a:ea typeface="Calibri"/>
                <a:cs typeface="Calibri"/>
              </a:rPr>
              <a:t>is</a:t>
            </a:r>
            <a:r>
              <a:rPr lang="en-US" sz="1400" dirty="0">
                <a:solidFill>
                  <a:srgbClr val="002060"/>
                </a:solidFill>
                <a:effectLst/>
                <a:latin typeface="Arial"/>
                <a:ea typeface="Calibri"/>
                <a:cs typeface="Calibri"/>
              </a:rPr>
              <a:t> enabled</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1400" dirty="0">
              <a:solidFill>
                <a:srgbClr val="002060"/>
              </a:solidFill>
              <a:latin typeface="Arial"/>
              <a:cs typeface="Calibri"/>
            </a:endParaRPr>
          </a:p>
          <a:p>
            <a:pPr marL="0" marR="0" lvl="0" indent="0" algn="ctr" defTabSz="914400">
              <a:lnSpc>
                <a:spcPct val="100000"/>
              </a:lnSpc>
              <a:spcBef>
                <a:spcPts val="0"/>
              </a:spcBef>
              <a:spcAft>
                <a:spcPts val="0"/>
              </a:spcAft>
              <a:buClrTx/>
              <a:buSzTx/>
              <a:buFontTx/>
              <a:buNone/>
              <a:tabLst/>
              <a:defRPr/>
            </a:pPr>
            <a:endParaRPr lang="en-US" sz="1400" dirty="0">
              <a:solidFill>
                <a:srgbClr val="002060"/>
              </a:solidFill>
              <a:effectLst/>
              <a:latin typeface="Arial"/>
              <a:ea typeface="Calibri"/>
              <a:cs typeface="Calibri"/>
            </a:endParaRPr>
          </a:p>
          <a:p>
            <a:pPr algn="ctr">
              <a:defRPr/>
            </a:pPr>
            <a:endParaRPr lang="en-US" sz="1400" dirty="0">
              <a:solidFill>
                <a:srgbClr val="002060"/>
              </a:solidFill>
              <a:latin typeface="Arial"/>
              <a:ea typeface="Calibri"/>
              <a:cs typeface="Calibri"/>
            </a:endParaRPr>
          </a:p>
          <a:p>
            <a:pPr algn="ctr">
              <a:defRPr/>
            </a:pPr>
            <a:endParaRPr lang="en-US" dirty="0">
              <a:latin typeface="Arial"/>
              <a:ea typeface="Calibri"/>
              <a:cs typeface="Calibri"/>
            </a:endParaRPr>
          </a:p>
        </p:txBody>
      </p:sp>
      <p:pic>
        <p:nvPicPr>
          <p:cNvPr id="11" name="Graphic 10" descr="Thumbs up sign outline">
            <a:extLst>
              <a:ext uri="{FF2B5EF4-FFF2-40B4-BE49-F238E27FC236}">
                <a16:creationId xmlns:a16="http://schemas.microsoft.com/office/drawing/2014/main" id="{BC313EEF-D0BC-7E69-2619-500D9ACCF4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72203" y="2535960"/>
            <a:ext cx="593075" cy="593075"/>
          </a:xfrm>
          <a:prstGeom prst="rect">
            <a:avLst/>
          </a:prstGeom>
        </p:spPr>
      </p:pic>
    </p:spTree>
    <p:extLst>
      <p:ext uri="{BB962C8B-B14F-4D97-AF65-F5344CB8AC3E}">
        <p14:creationId xmlns:p14="http://schemas.microsoft.com/office/powerpoint/2010/main" val="2558999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F902D38-34C0-2E8D-2F45-A5B26C4F9DD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Creating an ID.me or Login.gov Account</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Content Placeholder 2">
            <a:extLst>
              <a:ext uri="{FF2B5EF4-FFF2-40B4-BE49-F238E27FC236}">
                <a16:creationId xmlns:a16="http://schemas.microsoft.com/office/drawing/2014/main" id="{4D87AB73-24C2-C15A-8871-FD2F8AABA431}"/>
              </a:ext>
            </a:extLst>
          </p:cNvPr>
          <p:cNvSpPr txBox="1">
            <a:spLocks/>
          </p:cNvSpPr>
          <p:nvPr/>
        </p:nvSpPr>
        <p:spPr>
          <a:xfrm>
            <a:off x="259394" y="729507"/>
            <a:ext cx="11084881" cy="769183"/>
          </a:xfrm>
          <a:prstGeom prst="rect">
            <a:avLst/>
          </a:prstGeom>
        </p:spPr>
        <p:txBody>
          <a:bodyPr lIns="91440" tIns="45720" rIns="91440" bIns="45720" anchor="t"/>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sz="1800" b="1" dirty="0">
                <a:solidFill>
                  <a:srgbClr val="002060"/>
                </a:solidFill>
                <a:latin typeface="Arial"/>
                <a:cs typeface="Calibri"/>
              </a:rPr>
              <a:t>EM makes supporting your GI Bill students easier than ever!</a:t>
            </a:r>
          </a:p>
        </p:txBody>
      </p:sp>
      <p:sp>
        <p:nvSpPr>
          <p:cNvPr id="3" name="Content Placeholder 2">
            <a:extLst>
              <a:ext uri="{FF2B5EF4-FFF2-40B4-BE49-F238E27FC236}">
                <a16:creationId xmlns:a16="http://schemas.microsoft.com/office/drawing/2014/main" id="{0FE036DF-2AAB-5FE2-4D0B-DCB0335D8A71}"/>
              </a:ext>
            </a:extLst>
          </p:cNvPr>
          <p:cNvSpPr>
            <a:spLocks noGrp="1"/>
          </p:cNvSpPr>
          <p:nvPr>
            <p:ph sz="quarter" idx="10"/>
          </p:nvPr>
        </p:nvSpPr>
        <p:spPr>
          <a:xfrm>
            <a:off x="381000" y="1527369"/>
            <a:ext cx="4763656" cy="4940300"/>
          </a:xfrm>
        </p:spPr>
        <p:txBody>
          <a:bodyPr vert="horz" lIns="0" tIns="0" rIns="0" bIns="0" rtlCol="0" anchor="t">
            <a:noAutofit/>
          </a:bodyPr>
          <a:lstStyle/>
          <a:p>
            <a:r>
              <a:rPr lang="en-US" sz="1800">
                <a:solidFill>
                  <a:srgbClr val="002060"/>
                </a:solidFill>
                <a:latin typeface="Arial"/>
                <a:cs typeface="Calibri"/>
              </a:rPr>
              <a:t>Before receiving access to student data and taking advantage of the enhanced VA experience, you </a:t>
            </a:r>
            <a:r>
              <a:rPr lang="en-US" sz="1800" b="1">
                <a:solidFill>
                  <a:srgbClr val="002060"/>
                </a:solidFill>
                <a:latin typeface="Arial"/>
                <a:cs typeface="Calibri"/>
              </a:rPr>
              <a:t>need to create a VA.gov account using </a:t>
            </a:r>
            <a:r>
              <a:rPr lang="en-US" sz="1800" b="1">
                <a:solidFill>
                  <a:srgbClr val="002060"/>
                </a:solidFill>
                <a:latin typeface="Arial"/>
                <a:cs typeface="Calibri"/>
                <a:hlinkClick r:id="rId3"/>
              </a:rPr>
              <a:t>ID.me </a:t>
            </a:r>
            <a:r>
              <a:rPr lang="en-US" sz="1800" b="1">
                <a:solidFill>
                  <a:srgbClr val="002060"/>
                </a:solidFill>
                <a:latin typeface="Arial"/>
                <a:cs typeface="Calibri"/>
              </a:rPr>
              <a:t>or </a:t>
            </a:r>
            <a:r>
              <a:rPr lang="en-US" sz="1800" b="1">
                <a:solidFill>
                  <a:srgbClr val="002060"/>
                </a:solidFill>
                <a:latin typeface="Arial"/>
                <a:cs typeface="Calibri"/>
                <a:hlinkClick r:id="rId4"/>
              </a:rPr>
              <a:t>Login.gov</a:t>
            </a:r>
            <a:endParaRPr lang="en-US" sz="1800" b="1">
              <a:solidFill>
                <a:srgbClr val="002060"/>
              </a:solidFill>
              <a:latin typeface="Arial"/>
              <a:cs typeface="Calibri"/>
            </a:endParaRPr>
          </a:p>
          <a:p>
            <a:r>
              <a:rPr lang="en-US" sz="1800">
                <a:latin typeface="Arial"/>
                <a:cs typeface="Calibri"/>
              </a:rPr>
              <a:t>V</a:t>
            </a:r>
            <a:r>
              <a:rPr lang="en-US" sz="1800">
                <a:solidFill>
                  <a:srgbClr val="002060"/>
                </a:solidFill>
                <a:latin typeface="Arial"/>
                <a:cs typeface="Calibri"/>
              </a:rPr>
              <a:t>A strongly encourages you to complete this step as soon as possible to gain access to your EM account.</a:t>
            </a:r>
          </a:p>
          <a:p>
            <a:r>
              <a:rPr lang="en-US" sz="1800">
                <a:solidFill>
                  <a:srgbClr val="002060"/>
                </a:solidFill>
                <a:latin typeface="Arial"/>
                <a:cs typeface="Calibri"/>
              </a:rPr>
              <a:t>After verifying your identity, your ID.me or Login.gov account is ready to use for access to VA platforms!</a:t>
            </a:r>
          </a:p>
          <a:p>
            <a:r>
              <a:rPr lang="en-US" sz="1800">
                <a:solidFill>
                  <a:srgbClr val="002060"/>
                </a:solidFill>
                <a:latin typeface="Arial"/>
                <a:cs typeface="Calibri"/>
              </a:rPr>
              <a:t>Have questions? Let’s look at our Multi-factor Authentication Video!</a:t>
            </a:r>
          </a:p>
        </p:txBody>
      </p:sp>
      <p:sp>
        <p:nvSpPr>
          <p:cNvPr id="6" name="Rectangle 5">
            <a:extLst>
              <a:ext uri="{FF2B5EF4-FFF2-40B4-BE49-F238E27FC236}">
                <a16:creationId xmlns:a16="http://schemas.microsoft.com/office/drawing/2014/main" id="{BF4F4633-DCDB-4138-B41D-4E105B1A9687}"/>
              </a:ext>
              <a:ext uri="{C183D7F6-B498-43B3-948B-1728B52AA6E4}">
                <adec:decorative xmlns:adec="http://schemas.microsoft.com/office/drawing/2017/decorative" val="1"/>
              </a:ext>
            </a:extLst>
          </p:cNvPr>
          <p:cNvSpPr/>
          <p:nvPr/>
        </p:nvSpPr>
        <p:spPr>
          <a:xfrm>
            <a:off x="6686550" y="1390851"/>
            <a:ext cx="5124449" cy="365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pic>
        <p:nvPicPr>
          <p:cNvPr id="4" name="Picture 4" descr="Creating an ID.me or Login.gov account graphic">
            <a:extLst>
              <a:ext uri="{FF2B5EF4-FFF2-40B4-BE49-F238E27FC236}">
                <a16:creationId xmlns:a16="http://schemas.microsoft.com/office/drawing/2014/main" id="{F9890947-EC6B-2AA2-7CB5-5F3CE1398F35}"/>
              </a:ext>
            </a:extLst>
          </p:cNvPr>
          <p:cNvPicPr>
            <a:picLocks noChangeAspect="1"/>
          </p:cNvPicPr>
          <p:nvPr/>
        </p:nvPicPr>
        <p:blipFill>
          <a:blip r:embed="rId5"/>
          <a:stretch>
            <a:fillRect/>
          </a:stretch>
        </p:blipFill>
        <p:spPr>
          <a:xfrm>
            <a:off x="7082567" y="2067192"/>
            <a:ext cx="4337384" cy="243278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69DD06B-17FB-73A0-F67E-8551F45C0209}"/>
              </a:ext>
            </a:extLst>
          </p:cNvPr>
          <p:cNvSpPr txBox="1"/>
          <p:nvPr/>
        </p:nvSpPr>
        <p:spPr>
          <a:xfrm>
            <a:off x="8570228" y="5282483"/>
            <a:ext cx="17267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latin typeface="Arial"/>
                <a:cs typeface="Calibri"/>
                <a:hlinkClick r:id="rId6"/>
              </a:rPr>
              <a:t>Watch now!</a:t>
            </a:r>
            <a:endParaRPr lang="en-US" b="1">
              <a:solidFill>
                <a:srgbClr val="FFFFFF"/>
              </a:solidFill>
              <a:latin typeface="Arial"/>
              <a:cs typeface="Calibri"/>
            </a:endParaRPr>
          </a:p>
        </p:txBody>
      </p:sp>
    </p:spTree>
    <p:extLst>
      <p:ext uri="{BB962C8B-B14F-4D97-AF65-F5344CB8AC3E}">
        <p14:creationId xmlns:p14="http://schemas.microsoft.com/office/powerpoint/2010/main" val="3462147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47AE6D-6C54-3A30-3324-30AD6279BF31}"/>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The VA Education Platform &amp; VA Education Platform Portal</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5" name="TextBox 4">
            <a:extLst>
              <a:ext uri="{FF2B5EF4-FFF2-40B4-BE49-F238E27FC236}">
                <a16:creationId xmlns:a16="http://schemas.microsoft.com/office/drawing/2014/main" id="{4ED795E7-DE25-5D08-2F71-9FE04DB84A3A}"/>
              </a:ext>
            </a:extLst>
          </p:cNvPr>
          <p:cNvSpPr txBox="1"/>
          <p:nvPr/>
        </p:nvSpPr>
        <p:spPr>
          <a:xfrm>
            <a:off x="361950" y="924875"/>
            <a:ext cx="11744325" cy="893450"/>
          </a:xfrm>
          <a:prstGeom prst="rect">
            <a:avLst/>
          </a:prstGeom>
          <a:noFill/>
        </p:spPr>
        <p:txBody>
          <a:bodyPr wrap="square" lIns="0" tIns="0" rIns="0" bIns="0" rtlCol="0" anchor="t">
            <a:noAutofit/>
          </a:bodyPr>
          <a:lstStyle/>
          <a:p>
            <a:pPr algn="just" defTabSz="228600">
              <a:spcAft>
                <a:spcPts val="1200"/>
              </a:spcAft>
            </a:pPr>
            <a:r>
              <a:rPr lang="en-US" sz="1800" b="0" i="0" dirty="0">
                <a:effectLst/>
                <a:latin typeface="Arial"/>
                <a:ea typeface="Calibri"/>
                <a:cs typeface="Calibri"/>
              </a:rPr>
              <a:t>The VA Education Platform is the login page to authenticate your identity through ID.me or Login.gov</a:t>
            </a:r>
            <a:r>
              <a:rPr lang="en-US" dirty="0">
                <a:latin typeface="Arial"/>
                <a:ea typeface="Calibri"/>
                <a:cs typeface="Calibri"/>
              </a:rPr>
              <a:t>. The VA Education</a:t>
            </a:r>
            <a:r>
              <a:rPr lang="en-US" sz="1800" b="0" i="0" dirty="0">
                <a:effectLst/>
                <a:latin typeface="Arial"/>
                <a:ea typeface="Calibri"/>
                <a:cs typeface="Calibri"/>
              </a:rPr>
              <a:t> </a:t>
            </a:r>
            <a:r>
              <a:rPr lang="en-US" dirty="0">
                <a:latin typeface="Arial"/>
                <a:ea typeface="Calibri"/>
                <a:cs typeface="Calibri"/>
              </a:rPr>
              <a:t>Platform</a:t>
            </a:r>
            <a:r>
              <a:rPr lang="en-US" sz="1800" b="0" i="0" dirty="0">
                <a:effectLst/>
                <a:latin typeface="Arial"/>
                <a:ea typeface="Calibri"/>
                <a:cs typeface="Calibri"/>
              </a:rPr>
              <a:t> grants you access to the VA Education Platform </a:t>
            </a:r>
            <a:r>
              <a:rPr lang="en-US" sz="1800" i="0" dirty="0">
                <a:effectLst/>
                <a:latin typeface="Arial"/>
                <a:ea typeface="Calibri"/>
                <a:cs typeface="Calibri"/>
              </a:rPr>
              <a:t>Portal</a:t>
            </a:r>
            <a:r>
              <a:rPr lang="en-US" sz="1800" b="0" i="0" dirty="0">
                <a:effectLst/>
                <a:latin typeface="Arial"/>
                <a:ea typeface="Calibri"/>
                <a:cs typeface="Calibri"/>
              </a:rPr>
              <a:t> through external, multi-factor authentication. The Portal is the system you </a:t>
            </a:r>
            <a:r>
              <a:rPr lang="en-US" dirty="0">
                <a:latin typeface="Arial"/>
                <a:ea typeface="Calibri"/>
                <a:cs typeface="Calibri"/>
              </a:rPr>
              <a:t>must</a:t>
            </a:r>
            <a:r>
              <a:rPr lang="en-US" sz="1800" b="0" i="0" dirty="0">
                <a:effectLst/>
                <a:latin typeface="Arial"/>
                <a:ea typeface="Calibri"/>
                <a:cs typeface="Calibri"/>
              </a:rPr>
              <a:t> use to request access/log in to EM.</a:t>
            </a:r>
            <a:r>
              <a:rPr lang="en-US" dirty="0">
                <a:latin typeface="Arial"/>
                <a:ea typeface="Calibri"/>
                <a:cs typeface="Calibri"/>
              </a:rPr>
              <a:t> </a:t>
            </a:r>
            <a:endParaRPr lang="en-US" noProof="0" dirty="0">
              <a:latin typeface="Arial"/>
              <a:cs typeface="Calibri" panose="020F0502020204030204" pitchFamily="34" charset="0"/>
            </a:endParaRPr>
          </a:p>
        </p:txBody>
      </p:sp>
      <p:sp>
        <p:nvSpPr>
          <p:cNvPr id="3" name="Rectangle: Rounded Corners 2" descr="VA Education Platform Portal use cases">
            <a:extLst>
              <a:ext uri="{FF2B5EF4-FFF2-40B4-BE49-F238E27FC236}">
                <a16:creationId xmlns:a16="http://schemas.microsoft.com/office/drawing/2014/main" id="{6D711323-6D8C-C6A2-D4C2-8FA27DD5F929}"/>
              </a:ext>
              <a:ext uri="{C183D7F6-B498-43B3-948B-1728B52AA6E4}">
                <adec:decorative xmlns:adec="http://schemas.microsoft.com/office/drawing/2017/decorative" val="0"/>
              </a:ext>
            </a:extLst>
          </p:cNvPr>
          <p:cNvSpPr/>
          <p:nvPr/>
        </p:nvSpPr>
        <p:spPr>
          <a:xfrm>
            <a:off x="322229" y="2019114"/>
            <a:ext cx="4855229" cy="3914011"/>
          </a:xfrm>
          <a:prstGeom prst="roundRect">
            <a:avLst/>
          </a:prstGeom>
          <a:solidFill>
            <a:srgbClr val="E6F6F4"/>
          </a:solidFill>
          <a:ln w="38100">
            <a:no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defTabSz="228600">
              <a:spcAft>
                <a:spcPts val="1200"/>
              </a:spcAft>
            </a:pPr>
            <a:r>
              <a:rPr lang="en-US" b="1" noProof="0" dirty="0">
                <a:solidFill>
                  <a:schemeClr val="tx1"/>
                </a:solidFill>
                <a:latin typeface="Arial"/>
                <a:cs typeface="Calibri"/>
              </a:rPr>
              <a:t>The VA Education Platform Portal </a:t>
            </a:r>
            <a:r>
              <a:rPr lang="en-US" b="1" dirty="0">
                <a:solidFill>
                  <a:schemeClr val="tx1"/>
                </a:solidFill>
                <a:latin typeface="Arial"/>
                <a:cs typeface="Calibri"/>
              </a:rPr>
              <a:t>is used for:</a:t>
            </a:r>
            <a:endParaRPr lang="en-US" sz="2000" b="1" dirty="0">
              <a:solidFill>
                <a:schemeClr val="tx1"/>
              </a:solidFill>
              <a:latin typeface="Arial"/>
              <a:cs typeface="Calibri"/>
            </a:endParaRPr>
          </a:p>
          <a:p>
            <a:pPr marL="285750" indent="-285750" defTabSz="228600">
              <a:buFont typeface="Wingdings" panose="020B0604020202020204" pitchFamily="34" charset="0"/>
              <a:buChar char="§"/>
            </a:pPr>
            <a:r>
              <a:rPr lang="en-US" dirty="0">
                <a:solidFill>
                  <a:schemeClr val="tx1"/>
                </a:solidFill>
                <a:latin typeface="Arial"/>
                <a:cs typeface="Calibri"/>
              </a:rPr>
              <a:t>Non-VA employees to request access to Digital GI Bill applications</a:t>
            </a:r>
          </a:p>
          <a:p>
            <a:pPr marL="285750" indent="-285750" defTabSz="228600">
              <a:buFont typeface="Wingdings" panose="020B0604020202020204" pitchFamily="34" charset="0"/>
              <a:buChar char="§"/>
            </a:pPr>
            <a:r>
              <a:rPr lang="en-US" dirty="0">
                <a:solidFill>
                  <a:schemeClr val="tx1"/>
                </a:solidFill>
                <a:latin typeface="Arial"/>
                <a:cs typeface="Calibri"/>
              </a:rPr>
              <a:t>SCOs to sign into EM for the first time</a:t>
            </a:r>
          </a:p>
          <a:p>
            <a:pPr marL="285750" indent="-285750" defTabSz="228600">
              <a:buFont typeface="Wingdings" panose="020B0604020202020204" pitchFamily="34" charset="0"/>
              <a:buChar char="§"/>
            </a:pPr>
            <a:r>
              <a:rPr lang="en-US" dirty="0">
                <a:solidFill>
                  <a:schemeClr val="tx1"/>
                </a:solidFill>
                <a:latin typeface="Arial"/>
                <a:cs typeface="Calibri"/>
              </a:rPr>
              <a:t>Internal VA users manage SCO access to EM and assign schools to SCOs.</a:t>
            </a:r>
          </a:p>
          <a:p>
            <a:pPr marL="285750" indent="-285750" defTabSz="228600">
              <a:buFont typeface="Wingdings" panose="020B0604020202020204" pitchFamily="34" charset="0"/>
              <a:buChar char="§"/>
            </a:pPr>
            <a:r>
              <a:rPr lang="en-US" noProof="0" dirty="0">
                <a:solidFill>
                  <a:schemeClr val="tx1"/>
                </a:solidFill>
                <a:latin typeface="Arial"/>
                <a:cs typeface="Calibri"/>
              </a:rPr>
              <a:t>SCOs manage Read Only and Assistant Access to EM and assign school(s)</a:t>
            </a:r>
            <a:r>
              <a:rPr lang="en-US" dirty="0">
                <a:solidFill>
                  <a:schemeClr val="tx1"/>
                </a:solidFill>
                <a:latin typeface="Arial"/>
                <a:cs typeface="Calibri"/>
              </a:rPr>
              <a:t> to them</a:t>
            </a:r>
            <a:endParaRPr lang="en-US" noProof="0" dirty="0">
              <a:solidFill>
                <a:schemeClr val="tx1"/>
              </a:solidFill>
              <a:latin typeface="Arial"/>
              <a:cs typeface="Calibri"/>
            </a:endParaRPr>
          </a:p>
        </p:txBody>
      </p:sp>
      <p:sp>
        <p:nvSpPr>
          <p:cNvPr id="7" name="Arrow: Down 6" descr="Arrow pointing from the VA Education Platform Portal use cases to VA Education  Platform Portal go-live date ">
            <a:extLst>
              <a:ext uri="{FF2B5EF4-FFF2-40B4-BE49-F238E27FC236}">
                <a16:creationId xmlns:a16="http://schemas.microsoft.com/office/drawing/2014/main" id="{ED621ACE-8E9C-F4D5-8F2E-BB9F75B4FB46}"/>
              </a:ext>
            </a:extLst>
          </p:cNvPr>
          <p:cNvSpPr/>
          <p:nvPr/>
        </p:nvSpPr>
        <p:spPr>
          <a:xfrm rot="16200000">
            <a:off x="5649276" y="3169346"/>
            <a:ext cx="893451" cy="1613546"/>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4" name="Oval 3" descr="VA Education Platform Portal go-live">
            <a:extLst>
              <a:ext uri="{FF2B5EF4-FFF2-40B4-BE49-F238E27FC236}">
                <a16:creationId xmlns:a16="http://schemas.microsoft.com/office/drawing/2014/main" id="{F9FEAA7D-EB9D-6EBB-1190-CE0C7D5E56CF}"/>
              </a:ext>
            </a:extLst>
          </p:cNvPr>
          <p:cNvSpPr/>
          <p:nvPr/>
        </p:nvSpPr>
        <p:spPr>
          <a:xfrm rot="10800000" flipH="1" flipV="1">
            <a:off x="7014544" y="2081867"/>
            <a:ext cx="5015531" cy="3794015"/>
          </a:xfrm>
          <a:prstGeom prst="ellipse">
            <a:avLst/>
          </a:prstGeom>
          <a:solidFill>
            <a:srgbClr val="66C9B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45720" rIns="0" bIns="45720" rtlCol="0" anchor="ctr"/>
          <a:lstStyle/>
          <a:p>
            <a:pPr algn="ctr"/>
            <a:r>
              <a:rPr lang="en-US" sz="2500" b="1" dirty="0">
                <a:solidFill>
                  <a:schemeClr val="tx1"/>
                </a:solidFill>
                <a:latin typeface="Arial"/>
                <a:cs typeface="Calibri"/>
              </a:rPr>
              <a:t>The VA Education Platform Portal went live on </a:t>
            </a:r>
            <a:endParaRPr lang="en-US" sz="2500" b="1" dirty="0">
              <a:solidFill>
                <a:schemeClr val="tx1"/>
              </a:solidFill>
              <a:latin typeface="Arial"/>
              <a:cs typeface="Calibri" panose="020F0502020204030204" pitchFamily="34" charset="0"/>
            </a:endParaRPr>
          </a:p>
          <a:p>
            <a:pPr algn="ctr"/>
            <a:r>
              <a:rPr lang="en-US" sz="2500" b="1" dirty="0">
                <a:solidFill>
                  <a:schemeClr val="tx1"/>
                </a:solidFill>
                <a:latin typeface="Arial"/>
                <a:cs typeface="Calibri"/>
              </a:rPr>
              <a:t>Monday, March 6, 2023!</a:t>
            </a:r>
          </a:p>
          <a:p>
            <a:pPr algn="ctr"/>
            <a:r>
              <a:rPr lang="en-US" sz="2500" dirty="0">
                <a:solidFill>
                  <a:schemeClr val="tx1"/>
                </a:solidFill>
                <a:latin typeface="Arial"/>
                <a:cs typeface="Calibri"/>
              </a:rPr>
              <a:t>Navigate to </a:t>
            </a:r>
            <a:r>
              <a:rPr lang="en-US" sz="2500" b="1" dirty="0">
                <a:solidFill>
                  <a:schemeClr val="tx1"/>
                </a:solidFill>
                <a:latin typeface="Arial"/>
                <a:cs typeface="Calibri"/>
                <a:hlinkClick r:id="rId3">
                  <a:extLst>
                    <a:ext uri="{A12FA001-AC4F-418D-AE19-62706E023703}">
                      <ahyp:hlinkClr xmlns:ahyp="http://schemas.microsoft.com/office/drawing/2018/hyperlinkcolor" val="tx"/>
                    </a:ext>
                  </a:extLst>
                </a:hlinkClick>
              </a:rPr>
              <a:t>iam.education.va.gov </a:t>
            </a:r>
            <a:r>
              <a:rPr lang="en-US" sz="2500" dirty="0">
                <a:solidFill>
                  <a:schemeClr val="tx1"/>
                </a:solidFill>
                <a:latin typeface="Arial"/>
                <a:cs typeface="Calibri"/>
              </a:rPr>
              <a:t>to get started!</a:t>
            </a:r>
            <a:endParaRPr lang="en-US" sz="2500" b="1" dirty="0">
              <a:solidFill>
                <a:schemeClr val="tx1"/>
              </a:solidFill>
              <a:latin typeface="Arial"/>
              <a:cs typeface="Calibri"/>
            </a:endParaRPr>
          </a:p>
        </p:txBody>
      </p:sp>
    </p:spTree>
    <p:extLst>
      <p:ext uri="{BB962C8B-B14F-4D97-AF65-F5344CB8AC3E}">
        <p14:creationId xmlns:p14="http://schemas.microsoft.com/office/powerpoint/2010/main" val="369179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6FA760A-FF13-4B0D-A846-6B852D3B4D5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How to Bookmark EM</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7" name="TextBox 6" descr="Steps to bookmark Enrollment Manager in a web browser">
            <a:extLst>
              <a:ext uri="{FF2B5EF4-FFF2-40B4-BE49-F238E27FC236}">
                <a16:creationId xmlns:a16="http://schemas.microsoft.com/office/drawing/2014/main" id="{516FB228-3C25-38D6-673C-C77B5537C81C}"/>
              </a:ext>
            </a:extLst>
          </p:cNvPr>
          <p:cNvSpPr txBox="1"/>
          <p:nvPr/>
        </p:nvSpPr>
        <p:spPr>
          <a:xfrm>
            <a:off x="932889" y="1270182"/>
            <a:ext cx="10499911"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sz="1600">
              <a:latin typeface="Calibri"/>
              <a:ea typeface="+mn-lt"/>
              <a:cs typeface="Calibri"/>
            </a:endParaRPr>
          </a:p>
          <a:p>
            <a:endParaRPr lang="en-US" sz="1600" b="1">
              <a:latin typeface="Calibri"/>
              <a:ea typeface="+mn-lt"/>
              <a:cs typeface="+mn-lt"/>
            </a:endParaRPr>
          </a:p>
          <a:p>
            <a:endParaRPr lang="en-US" sz="1600" b="1">
              <a:latin typeface="Calibri"/>
              <a:ea typeface="Calibri"/>
              <a:cs typeface="Calibri"/>
            </a:endParaRPr>
          </a:p>
          <a:p>
            <a:endParaRPr lang="en-US" sz="1600" b="1">
              <a:solidFill>
                <a:srgbClr val="000000"/>
              </a:solidFill>
              <a:latin typeface="Calibri"/>
              <a:ea typeface="Calibri"/>
              <a:cs typeface="Calibri"/>
            </a:endParaRPr>
          </a:p>
        </p:txBody>
      </p:sp>
      <p:sp>
        <p:nvSpPr>
          <p:cNvPr id="4" name="TextBox 3">
            <a:extLst>
              <a:ext uri="{FF2B5EF4-FFF2-40B4-BE49-F238E27FC236}">
                <a16:creationId xmlns:a16="http://schemas.microsoft.com/office/drawing/2014/main" id="{E4006BED-B8A0-DEBD-88FD-19D4DA1CBCFD}"/>
              </a:ext>
            </a:extLst>
          </p:cNvPr>
          <p:cNvSpPr txBox="1"/>
          <p:nvPr/>
        </p:nvSpPr>
        <p:spPr>
          <a:xfrm>
            <a:off x="764716" y="927402"/>
            <a:ext cx="10629655" cy="46474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400" dirty="0">
              <a:latin typeface="Arial"/>
              <a:ea typeface="+mn-lt"/>
              <a:cs typeface="+mn-lt"/>
            </a:endParaRPr>
          </a:p>
          <a:p>
            <a:pPr algn="ctr"/>
            <a:r>
              <a:rPr lang="en-US" sz="2000" b="1" dirty="0">
                <a:solidFill>
                  <a:srgbClr val="002060"/>
                </a:solidFill>
                <a:latin typeface="Arial"/>
                <a:cs typeface="Calibri"/>
              </a:rPr>
              <a:t>We encourage you to </a:t>
            </a:r>
            <a:r>
              <a:rPr lang="en-US" sz="2000" b="1" u="sng" dirty="0">
                <a:solidFill>
                  <a:srgbClr val="002060"/>
                </a:solidFill>
                <a:latin typeface="Arial"/>
                <a:cs typeface="Calibri"/>
              </a:rPr>
              <a:t>manually</a:t>
            </a:r>
            <a:r>
              <a:rPr lang="en-US" sz="2000" b="1" dirty="0">
                <a:solidFill>
                  <a:srgbClr val="002060"/>
                </a:solidFill>
                <a:latin typeface="Arial"/>
                <a:cs typeface="Calibri"/>
              </a:rPr>
              <a:t> bookmark: </a:t>
            </a:r>
            <a:r>
              <a:rPr lang="en-US" sz="2000" b="1" dirty="0">
                <a:solidFill>
                  <a:srgbClr val="0070C0"/>
                </a:solidFill>
                <a:latin typeface="Arial"/>
                <a:cs typeface="Calibri"/>
                <a:hlinkClick r:id="rId2">
                  <a:extLst>
                    <a:ext uri="{A12FA001-AC4F-418D-AE19-62706E023703}">
                      <ahyp:hlinkClr xmlns:ahyp="http://schemas.microsoft.com/office/drawing/2018/hyperlinkcolor" val="tx"/>
                    </a:ext>
                  </a:extLst>
                </a:hlinkClick>
              </a:rPr>
              <a:t>https://iam.education.va.gov</a:t>
            </a:r>
            <a:endParaRPr lang="en-US" sz="2000" b="1" dirty="0">
              <a:solidFill>
                <a:srgbClr val="0070C0"/>
              </a:solidFill>
              <a:latin typeface="Arial"/>
              <a:cs typeface="Calibri"/>
            </a:endParaRPr>
          </a:p>
          <a:p>
            <a:pPr algn="ctr"/>
            <a:r>
              <a:rPr lang="en-US" sz="2000" b="1" dirty="0">
                <a:solidFill>
                  <a:srgbClr val="002060"/>
                </a:solidFill>
                <a:latin typeface="Arial"/>
                <a:cs typeface="Calibri"/>
              </a:rPr>
              <a:t>This is the VA Education Platform link!</a:t>
            </a:r>
            <a:endParaRPr lang="en-US" sz="2000" dirty="0">
              <a:solidFill>
                <a:srgbClr val="002060"/>
              </a:solidFill>
              <a:latin typeface="Arial"/>
              <a:ea typeface="+mn-lt"/>
              <a:cs typeface="+mn-lt"/>
            </a:endParaRPr>
          </a:p>
          <a:p>
            <a:endParaRPr lang="en-US" sz="2000" b="1" dirty="0">
              <a:solidFill>
                <a:srgbClr val="002060"/>
              </a:solidFill>
              <a:latin typeface="Arial"/>
              <a:cs typeface="Calibri"/>
            </a:endParaRPr>
          </a:p>
          <a:p>
            <a:r>
              <a:rPr lang="en-US" b="1" dirty="0">
                <a:solidFill>
                  <a:srgbClr val="002060"/>
                </a:solidFill>
                <a:latin typeface="Arial"/>
                <a:cs typeface="Calibri"/>
              </a:rPr>
              <a:t>Follow these steps: </a:t>
            </a:r>
          </a:p>
          <a:p>
            <a:endParaRPr lang="en-US" dirty="0">
              <a:solidFill>
                <a:srgbClr val="002060"/>
              </a:solidFill>
              <a:latin typeface="Arial"/>
              <a:ea typeface="+mn-lt"/>
              <a:cs typeface="+mn-lt"/>
            </a:endParaRPr>
          </a:p>
          <a:p>
            <a:pPr marL="342900" indent="-342900">
              <a:lnSpc>
                <a:spcPct val="150000"/>
              </a:lnSpc>
              <a:buFont typeface="+mj-lt"/>
              <a:buAutoNum type="arabicPeriod"/>
            </a:pPr>
            <a:r>
              <a:rPr lang="en-US" dirty="0">
                <a:solidFill>
                  <a:srgbClr val="002060"/>
                </a:solidFill>
                <a:latin typeface="Arial"/>
                <a:cs typeface="Calibri"/>
              </a:rPr>
              <a:t>Navigate to </a:t>
            </a:r>
            <a:r>
              <a:rPr lang="en-US" dirty="0">
                <a:solidFill>
                  <a:srgbClr val="0070C0"/>
                </a:solidFill>
                <a:latin typeface="Arial"/>
                <a:cs typeface="Calibri"/>
                <a:hlinkClick r:id="rId2">
                  <a:extLst>
                    <a:ext uri="{A12FA001-AC4F-418D-AE19-62706E023703}">
                      <ahyp:hlinkClr xmlns:ahyp="http://schemas.microsoft.com/office/drawing/2018/hyperlinkcolor" val="tx"/>
                    </a:ext>
                  </a:extLst>
                </a:hlinkClick>
              </a:rPr>
              <a:t>https://iam.education.va.gov</a:t>
            </a:r>
            <a:r>
              <a:rPr lang="en-US" dirty="0">
                <a:solidFill>
                  <a:srgbClr val="0070C0"/>
                </a:solidFill>
                <a:latin typeface="Arial"/>
                <a:cs typeface="Calibri"/>
              </a:rPr>
              <a:t> </a:t>
            </a:r>
            <a:r>
              <a:rPr lang="en-US" dirty="0">
                <a:latin typeface="Arial"/>
                <a:cs typeface="Calibri"/>
              </a:rPr>
              <a:t>. </a:t>
            </a:r>
          </a:p>
          <a:p>
            <a:pPr marL="342900" indent="-342900">
              <a:lnSpc>
                <a:spcPct val="150000"/>
              </a:lnSpc>
              <a:buFont typeface="+mj-lt"/>
              <a:buAutoNum type="arabicPeriod"/>
            </a:pPr>
            <a:r>
              <a:rPr lang="en-US" dirty="0">
                <a:solidFill>
                  <a:srgbClr val="002060"/>
                </a:solidFill>
                <a:latin typeface="Arial"/>
                <a:cs typeface="Calibri"/>
              </a:rPr>
              <a:t>At the top-right of the screen, click on the “</a:t>
            </a:r>
            <a:r>
              <a:rPr lang="en-US" b="1" dirty="0">
                <a:solidFill>
                  <a:srgbClr val="002060"/>
                </a:solidFill>
                <a:latin typeface="Arial"/>
                <a:cs typeface="Calibri"/>
              </a:rPr>
              <a:t>Star</a:t>
            </a:r>
            <a:r>
              <a:rPr lang="en-US" dirty="0">
                <a:solidFill>
                  <a:srgbClr val="002060"/>
                </a:solidFill>
                <a:latin typeface="Arial"/>
                <a:cs typeface="Calibri"/>
              </a:rPr>
              <a:t>”. </a:t>
            </a:r>
          </a:p>
          <a:p>
            <a:pPr marL="342900" indent="-342900">
              <a:lnSpc>
                <a:spcPct val="150000"/>
              </a:lnSpc>
              <a:buFont typeface="+mj-lt"/>
              <a:buAutoNum type="arabicPeriod"/>
            </a:pPr>
            <a:r>
              <a:rPr lang="en-US" dirty="0">
                <a:solidFill>
                  <a:srgbClr val="002060"/>
                </a:solidFill>
                <a:latin typeface="Arial"/>
                <a:cs typeface="Calibri"/>
              </a:rPr>
              <a:t>Next, select the “</a:t>
            </a:r>
            <a:r>
              <a:rPr lang="en-US" b="1" dirty="0">
                <a:solidFill>
                  <a:srgbClr val="002060"/>
                </a:solidFill>
                <a:latin typeface="Arial"/>
                <a:cs typeface="Calibri"/>
              </a:rPr>
              <a:t>More</a:t>
            </a:r>
            <a:r>
              <a:rPr lang="en-US" dirty="0">
                <a:solidFill>
                  <a:srgbClr val="002060"/>
                </a:solidFill>
                <a:latin typeface="Arial"/>
                <a:cs typeface="Calibri"/>
              </a:rPr>
              <a:t>…” button to edit the URL.</a:t>
            </a:r>
          </a:p>
          <a:p>
            <a:pPr marL="342900" indent="-342900">
              <a:lnSpc>
                <a:spcPct val="150000"/>
              </a:lnSpc>
              <a:buFont typeface="+mj-lt"/>
              <a:buAutoNum type="arabicPeriod"/>
            </a:pPr>
            <a:r>
              <a:rPr lang="en-US" dirty="0">
                <a:solidFill>
                  <a:srgbClr val="002060"/>
                </a:solidFill>
                <a:latin typeface="Arial"/>
                <a:cs typeface="Calibri"/>
              </a:rPr>
              <a:t>In the “URL” text field, input the exact URL </a:t>
            </a:r>
            <a:r>
              <a:rPr lang="en-US" dirty="0">
                <a:solidFill>
                  <a:srgbClr val="0070C0"/>
                </a:solidFill>
                <a:latin typeface="Arial"/>
                <a:cs typeface="Calibri"/>
                <a:hlinkClick r:id="rId2">
                  <a:extLst>
                    <a:ext uri="{A12FA001-AC4F-418D-AE19-62706E023703}">
                      <ahyp:hlinkClr xmlns:ahyp="http://schemas.microsoft.com/office/drawing/2018/hyperlinkcolor" val="tx"/>
                    </a:ext>
                  </a:extLst>
                </a:hlinkClick>
              </a:rPr>
              <a:t>https://iam.education.va.gov</a:t>
            </a:r>
            <a:r>
              <a:rPr lang="en-US" dirty="0">
                <a:solidFill>
                  <a:srgbClr val="0070C0"/>
                </a:solidFill>
                <a:latin typeface="Arial"/>
                <a:cs typeface="Calibri"/>
              </a:rPr>
              <a:t> </a:t>
            </a:r>
            <a:r>
              <a:rPr lang="en-US" dirty="0">
                <a:solidFill>
                  <a:srgbClr val="002060"/>
                </a:solidFill>
                <a:latin typeface="Arial"/>
                <a:cs typeface="Calibri"/>
              </a:rPr>
              <a:t>you want to associate with this bookmark. </a:t>
            </a:r>
          </a:p>
          <a:p>
            <a:pPr marL="342900" indent="-342900">
              <a:lnSpc>
                <a:spcPct val="150000"/>
              </a:lnSpc>
              <a:buFont typeface="+mj-lt"/>
              <a:buAutoNum type="arabicPeriod"/>
            </a:pPr>
            <a:r>
              <a:rPr lang="en-US" dirty="0">
                <a:solidFill>
                  <a:srgbClr val="002060"/>
                </a:solidFill>
                <a:latin typeface="Arial"/>
                <a:cs typeface="Calibri"/>
              </a:rPr>
              <a:t>Select the “</a:t>
            </a:r>
            <a:r>
              <a:rPr lang="en-US" b="1" dirty="0">
                <a:solidFill>
                  <a:srgbClr val="002060"/>
                </a:solidFill>
                <a:latin typeface="Arial"/>
                <a:cs typeface="Calibri"/>
              </a:rPr>
              <a:t>Save</a:t>
            </a:r>
            <a:r>
              <a:rPr lang="en-US" dirty="0">
                <a:solidFill>
                  <a:srgbClr val="002060"/>
                </a:solidFill>
                <a:latin typeface="Arial"/>
                <a:cs typeface="Calibri"/>
              </a:rPr>
              <a:t>” button to save the bookmark.</a:t>
            </a:r>
            <a:endParaRPr lang="en-US" dirty="0">
              <a:solidFill>
                <a:srgbClr val="002060"/>
              </a:solidFill>
              <a:latin typeface="Arial"/>
              <a:ea typeface="+mn-lt"/>
              <a:cs typeface="+mn-lt"/>
            </a:endParaRPr>
          </a:p>
          <a:p>
            <a:endParaRPr lang="en-US" sz="1400" dirty="0">
              <a:latin typeface="Arial"/>
              <a:ea typeface="+mn-lt"/>
              <a:cs typeface="+mn-lt"/>
            </a:endParaRPr>
          </a:p>
        </p:txBody>
      </p:sp>
    </p:spTree>
    <p:extLst>
      <p:ext uri="{BB962C8B-B14F-4D97-AF65-F5344CB8AC3E}">
        <p14:creationId xmlns:p14="http://schemas.microsoft.com/office/powerpoint/2010/main" val="2739749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F397909-E747-C220-287D-65B9067D5BB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Log in through </a:t>
            </a:r>
            <a:r>
              <a:rPr kumimoji="0" lang="en-US" sz="3200" b="1" i="0" u="none" strike="noStrike" kern="1200" cap="none" spc="0" normalizeH="0" baseline="0" noProof="0" dirty="0">
                <a:ln>
                  <a:noFill/>
                </a:ln>
                <a:solidFill>
                  <a:srgbClr val="004279"/>
                </a:solidFill>
                <a:effectLst/>
                <a:uLnTx/>
                <a:uFillTx/>
                <a:latin typeface="Arial"/>
                <a:ea typeface="+mj-ea"/>
                <a:cs typeface="Calibri"/>
                <a:hlinkClick r:id="rId3"/>
              </a:rPr>
              <a:t>VA Education Platform Portal</a:t>
            </a:r>
            <a:endParaRPr kumimoji="0" lang="en-US" sz="3200" b="1" i="0" u="none" strike="noStrike" kern="1200" cap="none" spc="0" normalizeH="0" baseline="0" noProof="0" dirty="0">
              <a:ln>
                <a:noFill/>
              </a:ln>
              <a:solidFill>
                <a:schemeClr val="accent2"/>
              </a:solidFill>
              <a:effectLst/>
              <a:uLnTx/>
              <a:uFillTx/>
              <a:latin typeface="Arial"/>
              <a:ea typeface="+mj-ea"/>
              <a:cs typeface="Calibri"/>
              <a:hlinkClick r:id="rId3"/>
            </a:endParaRPr>
          </a:p>
        </p:txBody>
      </p:sp>
      <p:sp>
        <p:nvSpPr>
          <p:cNvPr id="10" name="TextBox 9">
            <a:extLst>
              <a:ext uri="{FF2B5EF4-FFF2-40B4-BE49-F238E27FC236}">
                <a16:creationId xmlns:a16="http://schemas.microsoft.com/office/drawing/2014/main" id="{8E9099B7-18D9-83D1-B13A-21584C0C3493}"/>
              </a:ext>
            </a:extLst>
          </p:cNvPr>
          <p:cNvSpPr txBox="1"/>
          <p:nvPr/>
        </p:nvSpPr>
        <p:spPr>
          <a:xfrm>
            <a:off x="361208" y="726953"/>
            <a:ext cx="11677118" cy="576775"/>
          </a:xfrm>
          <a:prstGeom prst="rect">
            <a:avLst/>
          </a:prstGeom>
          <a:noFill/>
        </p:spPr>
        <p:txBody>
          <a:bodyPr wrap="square" lIns="0" tIns="0" rIns="0" bIns="0" rtlCol="0" anchor="t">
            <a:noAutofit/>
          </a:bodyPr>
          <a:lstStyle/>
          <a:p>
            <a:pPr defTabSz="228600">
              <a:defRPr/>
            </a:pPr>
            <a:r>
              <a:rPr kumimoji="0" lang="en-US" sz="1800" b="0" i="0" u="none" strike="noStrike" kern="1200" cap="none" spc="0" normalizeH="0" baseline="0" noProof="0" dirty="0">
                <a:ln>
                  <a:noFill/>
                </a:ln>
                <a:effectLst/>
                <a:uLnTx/>
                <a:uFillTx/>
                <a:latin typeface="Arial"/>
                <a:cs typeface="Calibri"/>
              </a:rPr>
              <a:t>With the launch of EM comes new processes for logging in, requesting access, and managing access</a:t>
            </a:r>
            <a:r>
              <a:rPr lang="en-US" sz="1800" dirty="0">
                <a:latin typeface="Arial"/>
                <a:cs typeface="Calibri"/>
              </a:rPr>
              <a:t> </a:t>
            </a:r>
            <a:r>
              <a:rPr kumimoji="0" lang="en-US" sz="1800" b="0" i="0" u="none" strike="noStrike" kern="1200" cap="none" spc="0" normalizeH="0" baseline="0" noProof="0" dirty="0">
                <a:ln>
                  <a:noFill/>
                </a:ln>
                <a:effectLst/>
                <a:uLnTx/>
                <a:uFillTx/>
                <a:latin typeface="Arial"/>
                <a:cs typeface="Calibri"/>
              </a:rPr>
              <a:t>requests. Below is an overview of these processes.</a:t>
            </a:r>
            <a:endParaRPr lang="en-US" b="0" i="0" u="none" strike="noStrike" kern="1200" cap="none" spc="0" normalizeH="0" baseline="0" noProof="0" dirty="0">
              <a:ln>
                <a:noFill/>
              </a:ln>
              <a:effectLst/>
              <a:uLnTx/>
              <a:uFillTx/>
              <a:latin typeface="Arial"/>
              <a:cs typeface="Calibri"/>
            </a:endParaRPr>
          </a:p>
        </p:txBody>
      </p:sp>
      <p:pic>
        <p:nvPicPr>
          <p:cNvPr id="17" name="Graphic 16" descr="Unlock with solid fill">
            <a:extLst>
              <a:ext uri="{FF2B5EF4-FFF2-40B4-BE49-F238E27FC236}">
                <a16:creationId xmlns:a16="http://schemas.microsoft.com/office/drawing/2014/main" id="{4A7B8BA0-F274-13D8-96BB-9966B7D0F7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5860" y="1356357"/>
            <a:ext cx="753728" cy="753729"/>
          </a:xfrm>
          <a:prstGeom prst="rect">
            <a:avLst/>
          </a:prstGeom>
        </p:spPr>
      </p:pic>
      <p:sp>
        <p:nvSpPr>
          <p:cNvPr id="20" name="TextBox 19">
            <a:extLst>
              <a:ext uri="{FF2B5EF4-FFF2-40B4-BE49-F238E27FC236}">
                <a16:creationId xmlns:a16="http://schemas.microsoft.com/office/drawing/2014/main" id="{B035991E-EB74-BFDB-74AE-2C6B81E0A935}"/>
              </a:ext>
            </a:extLst>
          </p:cNvPr>
          <p:cNvSpPr txBox="1"/>
          <p:nvPr/>
        </p:nvSpPr>
        <p:spPr>
          <a:xfrm>
            <a:off x="757336" y="1537594"/>
            <a:ext cx="5154863" cy="419294"/>
          </a:xfrm>
          <a:prstGeom prst="rect">
            <a:avLst/>
          </a:prstGeom>
          <a:solidFill>
            <a:srgbClr val="FFFFFF"/>
          </a:solidFill>
        </p:spPr>
        <p:txBody>
          <a:bodyPr wrap="square" lIns="0" tIns="0" rIns="0" bIns="0" rtlCol="0" anchor="ctr">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dirty="0">
                <a:ln>
                  <a:noFill/>
                </a:ln>
                <a:solidFill>
                  <a:srgbClr val="004279"/>
                </a:solidFill>
                <a:effectLst/>
                <a:uLnTx/>
                <a:uFillTx/>
                <a:latin typeface="Arial"/>
                <a:cs typeface="Calibri"/>
              </a:rPr>
              <a:t>To log in to EM for the first time: </a:t>
            </a:r>
            <a:endParaRPr lang="en-US" b="0" i="0" u="none" strike="noStrike" kern="1200" cap="none" spc="0" normalizeH="0" baseline="0" noProof="0" dirty="0">
              <a:ln>
                <a:noFill/>
              </a:ln>
              <a:solidFill>
                <a:srgbClr val="004279"/>
              </a:solidFill>
              <a:effectLst/>
              <a:uLnTx/>
              <a:uFillTx/>
              <a:latin typeface="Arial"/>
              <a:cs typeface="Calibri" panose="020F0502020204030204" pitchFamily="34" charset="0"/>
            </a:endParaRPr>
          </a:p>
        </p:txBody>
      </p:sp>
      <p:sp>
        <p:nvSpPr>
          <p:cNvPr id="5" name="TextBox 4">
            <a:extLst>
              <a:ext uri="{FF2B5EF4-FFF2-40B4-BE49-F238E27FC236}">
                <a16:creationId xmlns:a16="http://schemas.microsoft.com/office/drawing/2014/main" id="{1D7D168C-CDC7-00F9-0107-97627263C04C}"/>
              </a:ext>
            </a:extLst>
          </p:cNvPr>
          <p:cNvSpPr txBox="1"/>
          <p:nvPr/>
        </p:nvSpPr>
        <p:spPr>
          <a:xfrm>
            <a:off x="757335" y="2193966"/>
            <a:ext cx="6674515" cy="3615296"/>
          </a:xfrm>
          <a:prstGeom prst="rect">
            <a:avLst/>
          </a:prstGeom>
          <a:noFill/>
        </p:spPr>
        <p:txBody>
          <a:bodyPr wrap="square" lIns="0" tIns="0" rIns="0" bIns="0" rtlCol="0" anchor="t">
            <a:noAutofit/>
          </a:bodyPr>
          <a:lstStyle/>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i="0" u="none" strike="noStrike" kern="1200" cap="none" spc="0" normalizeH="0" baseline="0" noProof="0" dirty="0">
                <a:ln>
                  <a:noFill/>
                </a:ln>
                <a:effectLst/>
                <a:uLnTx/>
                <a:uFillTx/>
                <a:latin typeface="Arial"/>
                <a:cs typeface="Calibri"/>
              </a:rPr>
              <a:t>Navigate to </a:t>
            </a:r>
            <a:r>
              <a:rPr kumimoji="0" lang="en-US" b="1" i="0" u="none" strike="noStrike" kern="1200" cap="none" spc="0" normalizeH="0" baseline="0" noProof="0" dirty="0">
                <a:ln>
                  <a:noFill/>
                </a:ln>
                <a:effectLst/>
                <a:uLnTx/>
                <a:uFillTx/>
                <a:latin typeface="Arial"/>
                <a:cs typeface="Calibri"/>
                <a:hlinkClick r:id="rId3"/>
              </a:rPr>
              <a:t>iam.education.va.gov</a:t>
            </a:r>
            <a:endParaRPr lang="en-US" b="1" i="0" u="none" strike="noStrike" kern="1200" cap="none" spc="0" normalizeH="0" baseline="0" noProof="0" dirty="0">
              <a:ln>
                <a:noFill/>
              </a:ln>
              <a:effectLst/>
              <a:uLnTx/>
              <a:uFillTx/>
              <a:latin typeface="Arial"/>
              <a:cs typeface="Calibri"/>
              <a:hlinkClick r:id="rId3"/>
            </a:endParaRPr>
          </a:p>
          <a:p>
            <a:pPr marL="0" marR="0" lvl="1" algn="l" defTabSz="914400" rtl="0" eaLnBrk="1" fontAlgn="auto" latinLnBrk="0" hangingPunct="1">
              <a:lnSpc>
                <a:spcPct val="100000"/>
              </a:lnSpc>
              <a:spcBef>
                <a:spcPts val="0"/>
              </a:spcBef>
              <a:spcAft>
                <a:spcPts val="0"/>
              </a:spcAft>
              <a:buClrTx/>
              <a:buSzTx/>
              <a:tabLst/>
              <a:defRPr/>
            </a:pPr>
            <a:endParaRPr lang="en-US" b="1" i="0" u="none" strike="noStrike" kern="1200" cap="none" spc="0" normalizeH="0" baseline="0" noProof="0" dirty="0">
              <a:ln>
                <a:noFill/>
              </a:ln>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i="0" u="none" strike="noStrike" kern="1200" cap="none" spc="0" normalizeH="0" baseline="0" noProof="0" dirty="0">
                <a:ln>
                  <a:noFill/>
                </a:ln>
                <a:effectLst/>
                <a:uLnTx/>
                <a:uFillTx/>
                <a:latin typeface="Arial"/>
                <a:cs typeface="Calibri"/>
              </a:rPr>
              <a:t>As an SCO, Assistant, or SCO Read Only, you select the</a:t>
            </a:r>
            <a:r>
              <a:rPr kumimoji="0" lang="en-US" b="1" i="0" u="none" strike="noStrike" kern="1200" cap="none" spc="0" normalizeH="0" baseline="0" noProof="0" dirty="0">
                <a:ln>
                  <a:noFill/>
                </a:ln>
                <a:effectLst/>
                <a:uLnTx/>
                <a:uFillTx/>
                <a:latin typeface="Arial"/>
                <a:cs typeface="Calibri"/>
              </a:rPr>
              <a:t> </a:t>
            </a:r>
            <a:r>
              <a:rPr kumimoji="0" lang="en-US" i="0" u="none" strike="noStrike" kern="1200" cap="none" spc="0" normalizeH="0" baseline="0" noProof="0" dirty="0">
                <a:ln>
                  <a:noFill/>
                </a:ln>
                <a:effectLst/>
                <a:uLnTx/>
                <a:uFillTx/>
                <a:latin typeface="Arial"/>
                <a:cs typeface="Calibri"/>
              </a:rPr>
              <a:t>blue</a:t>
            </a:r>
            <a:r>
              <a:rPr kumimoji="0" lang="en-US" b="1" i="0" u="none" strike="noStrike" kern="1200" cap="none" spc="0" normalizeH="0" baseline="0" noProof="0" dirty="0">
                <a:ln>
                  <a:noFill/>
                </a:ln>
                <a:effectLst/>
                <a:uLnTx/>
                <a:uFillTx/>
                <a:latin typeface="Arial"/>
                <a:cs typeface="Calibri"/>
              </a:rPr>
              <a:t> </a:t>
            </a:r>
            <a:r>
              <a:rPr kumimoji="0" lang="en-US" i="0" u="none" strike="noStrike" kern="1200" cap="none" spc="0" normalizeH="0" baseline="0" noProof="0" dirty="0" err="1">
                <a:ln>
                  <a:noFill/>
                </a:ln>
                <a:effectLst/>
                <a:uLnTx/>
                <a:uFillTx/>
                <a:latin typeface="Arial"/>
                <a:cs typeface="Calibri"/>
              </a:rPr>
              <a:t>SSOe</a:t>
            </a:r>
            <a:r>
              <a:rPr kumimoji="0" lang="en-US" i="0" u="none" strike="noStrike" kern="1200" cap="none" spc="0" normalizeH="0" baseline="0" noProof="0" dirty="0">
                <a:ln>
                  <a:noFill/>
                </a:ln>
                <a:effectLst/>
                <a:uLnTx/>
                <a:uFillTx/>
                <a:latin typeface="Arial"/>
                <a:cs typeface="Calibri"/>
              </a:rPr>
              <a:t> (Single Sign On External) button</a:t>
            </a:r>
            <a:r>
              <a:rPr kumimoji="0" lang="en-US" b="0" i="0" u="none" strike="noStrike" kern="1200" cap="none" spc="0" normalizeH="0" baseline="0" noProof="0" dirty="0">
                <a:ln>
                  <a:noFill/>
                </a:ln>
                <a:effectLst/>
                <a:uLnTx/>
                <a:uFillTx/>
                <a:latin typeface="Arial"/>
                <a:cs typeface="Calibri"/>
              </a:rPr>
              <a:t>.</a:t>
            </a:r>
            <a:endParaRPr lang="en-US" b="0" i="0" u="none" strike="noStrike" kern="1200" cap="none" spc="0" normalizeH="0" baseline="0" noProof="0" dirty="0">
              <a:ln>
                <a:noFill/>
              </a:ln>
              <a:effectLst/>
              <a:uLnTx/>
              <a:uFillTx/>
              <a:latin typeface="Arial"/>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b="1" i="0" u="none" strike="noStrike" kern="1200" cap="none" spc="0" normalizeH="0" baseline="0" noProof="0" dirty="0">
              <a:ln>
                <a:noFill/>
              </a:ln>
              <a:effectLst/>
              <a:uLnTx/>
              <a:uFillTx/>
              <a:latin typeface="Arial"/>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i="0" u="none" strike="noStrike" kern="1200" cap="none" spc="0" normalizeH="0" baseline="0" noProof="0" dirty="0">
                <a:ln>
                  <a:noFill/>
                </a:ln>
                <a:effectLst/>
                <a:uLnTx/>
                <a:uFillTx/>
                <a:latin typeface="Arial"/>
                <a:cs typeface="Calibri"/>
              </a:rPr>
              <a:t>All users </a:t>
            </a:r>
            <a:r>
              <a:rPr kumimoji="0" lang="en-US" b="0" i="0" u="none" strike="noStrike" kern="1200" cap="none" spc="0" normalizeH="0" baseline="0" noProof="0" dirty="0">
                <a:ln>
                  <a:noFill/>
                </a:ln>
                <a:effectLst/>
                <a:uLnTx/>
                <a:uFillTx/>
                <a:latin typeface="Arial"/>
                <a:cs typeface="Calibri"/>
              </a:rPr>
              <a:t>log in to the VA Education Platform using their </a:t>
            </a:r>
            <a:r>
              <a:rPr kumimoji="0" lang="en-US" i="0" u="none" strike="noStrike" kern="1200" cap="none" spc="0" normalizeH="0" baseline="0" noProof="0" dirty="0">
                <a:ln>
                  <a:noFill/>
                </a:ln>
                <a:effectLst/>
                <a:uLnTx/>
                <a:uFillTx/>
                <a:latin typeface="Arial"/>
                <a:cs typeface="Calibri"/>
              </a:rPr>
              <a:t>ID.me </a:t>
            </a:r>
            <a:r>
              <a:rPr kumimoji="0" lang="en-US" b="0" i="0" u="none" strike="noStrike" kern="1200" cap="none" spc="0" normalizeH="0" baseline="0" noProof="0" dirty="0">
                <a:ln>
                  <a:noFill/>
                </a:ln>
                <a:effectLst/>
                <a:uLnTx/>
                <a:uFillTx/>
                <a:latin typeface="Arial"/>
                <a:cs typeface="Calibri"/>
              </a:rPr>
              <a:t>or </a:t>
            </a:r>
            <a:r>
              <a:rPr kumimoji="0" lang="en-US" i="0" u="none" strike="noStrike" kern="1200" cap="none" spc="0" normalizeH="0" baseline="0" noProof="0" dirty="0">
                <a:ln>
                  <a:noFill/>
                </a:ln>
                <a:effectLst/>
                <a:uLnTx/>
                <a:uFillTx/>
                <a:latin typeface="Arial"/>
                <a:cs typeface="Calibri"/>
              </a:rPr>
              <a:t>Login.gov </a:t>
            </a:r>
            <a:r>
              <a:rPr kumimoji="0" lang="en-US" b="0" i="0" u="none" strike="noStrike" kern="1200" cap="none" spc="0" normalizeH="0" baseline="0" noProof="0" dirty="0">
                <a:ln>
                  <a:noFill/>
                </a:ln>
                <a:effectLst/>
                <a:uLnTx/>
                <a:uFillTx/>
                <a:latin typeface="Arial"/>
                <a:cs typeface="Calibri"/>
              </a:rPr>
              <a:t>account.</a:t>
            </a:r>
            <a:endParaRPr lang="en-US" b="1" i="0" u="none" strike="noStrike" kern="1200" cap="none" spc="0" normalizeH="0" baseline="0" noProof="0" dirty="0">
              <a:ln>
                <a:noFill/>
              </a:ln>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a:buChar char="§"/>
              <a:tabLst/>
              <a:defRPr/>
            </a:pPr>
            <a:endParaRPr lang="en-US" b="0" i="0" u="none" strike="noStrike" kern="1200" cap="none" spc="0" normalizeH="0" baseline="0" noProof="0" dirty="0">
              <a:ln>
                <a:noFill/>
              </a:ln>
              <a:effectLst/>
              <a:uLnTx/>
              <a:uFillTx/>
              <a:latin typeface="Arial"/>
              <a:cs typeface="Calibri" panose="020F0502020204030204" pitchFamily="34"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kumimoji="0" lang="en-US" b="0" i="0" u="none" strike="noStrike" kern="1200" cap="none" spc="0" normalizeH="0" baseline="0" noProof="0" dirty="0">
                <a:ln>
                  <a:noFill/>
                </a:ln>
                <a:effectLst/>
                <a:uLnTx/>
                <a:uFillTx/>
                <a:latin typeface="Arial"/>
                <a:cs typeface="Calibri"/>
              </a:rPr>
              <a:t>Once on the VA Education Platform </a:t>
            </a:r>
            <a:r>
              <a:rPr kumimoji="0" lang="en-US" i="0" u="none" strike="noStrike" kern="1200" cap="none" spc="0" normalizeH="0" baseline="0" noProof="0" dirty="0">
                <a:ln>
                  <a:noFill/>
                </a:ln>
                <a:effectLst/>
                <a:uLnTx/>
                <a:uFillTx/>
                <a:latin typeface="Arial"/>
                <a:cs typeface="Calibri"/>
              </a:rPr>
              <a:t>Portal, new SCOs </a:t>
            </a:r>
            <a:r>
              <a:rPr kumimoji="0" lang="en-US" b="0" i="0" u="none" strike="noStrike" kern="1200" cap="none" spc="0" normalizeH="0" baseline="0" noProof="0" dirty="0">
                <a:ln>
                  <a:noFill/>
                </a:ln>
                <a:effectLst/>
                <a:uLnTx/>
                <a:uFillTx/>
                <a:latin typeface="Arial"/>
                <a:cs typeface="Calibri"/>
              </a:rPr>
              <a:t>request access to EM by selecting the “</a:t>
            </a:r>
            <a:r>
              <a:rPr kumimoji="0" lang="en-US" b="1" i="0" u="none" strike="noStrike" kern="1200" cap="none" spc="0" normalizeH="0" baseline="0" noProof="0" dirty="0">
                <a:ln>
                  <a:noFill/>
                </a:ln>
                <a:effectLst/>
                <a:uLnTx/>
                <a:uFillTx/>
                <a:latin typeface="Arial"/>
                <a:cs typeface="Calibri"/>
              </a:rPr>
              <a:t>Request access</a:t>
            </a:r>
            <a:r>
              <a:rPr lang="en-US" dirty="0">
                <a:latin typeface="Arial"/>
                <a:cs typeface="Calibri"/>
              </a:rPr>
              <a:t>” button.</a:t>
            </a:r>
            <a:endParaRPr lang="en-US" b="0" i="0" u="none" strike="noStrike" kern="1200" cap="none" spc="0" normalizeH="0" baseline="0" noProof="0" dirty="0">
              <a:ln>
                <a:noFill/>
              </a:ln>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dirty="0">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r>
              <a:rPr lang="en-US" dirty="0">
                <a:latin typeface="Arial"/>
                <a:cs typeface="Calibri"/>
              </a:rPr>
              <a:t>Users input </a:t>
            </a:r>
            <a:r>
              <a:rPr kumimoji="0" lang="en-US" b="0" i="0" u="none" strike="noStrike" kern="1200" cap="none" spc="0" normalizeH="0" baseline="0" noProof="0" dirty="0">
                <a:ln>
                  <a:noFill/>
                </a:ln>
                <a:effectLst/>
                <a:uLnTx/>
                <a:uFillTx/>
                <a:latin typeface="Arial"/>
                <a:cs typeface="Calibri"/>
              </a:rPr>
              <a:t>their phone number, email address, role, state, and facility code to request access to EM.</a:t>
            </a:r>
            <a:endParaRPr lang="en-US" dirty="0">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b="0" i="0" u="none" strike="noStrike" kern="1200" cap="none" spc="0" normalizeH="0" baseline="0" noProof="0" dirty="0">
              <a:ln>
                <a:noFill/>
              </a:ln>
              <a:effectLst/>
              <a:uLnTx/>
              <a:uFillTx/>
              <a:latin typeface="Arial"/>
              <a:cs typeface="Calibri"/>
            </a:endParaRPr>
          </a:p>
          <a:p>
            <a:pPr marL="285750" marR="0" lvl="1" indent="-285750" algn="l" defTabSz="914400" rtl="0" eaLnBrk="1" fontAlgn="auto" latinLnBrk="0" hangingPunct="1">
              <a:lnSpc>
                <a:spcPct val="100000"/>
              </a:lnSpc>
              <a:spcBef>
                <a:spcPts val="0"/>
              </a:spcBef>
              <a:spcAft>
                <a:spcPts val="0"/>
              </a:spcAft>
              <a:buClrTx/>
              <a:buSzTx/>
              <a:buFont typeface="Wingdings" panose="020B0604020202020204" pitchFamily="34" charset="0"/>
              <a:buChar char="§"/>
              <a:tabLst/>
              <a:defRPr/>
            </a:pPr>
            <a:endParaRPr lang="en-US" b="0" i="0" u="none" strike="noStrike" kern="1200" cap="none" spc="0" normalizeH="0" baseline="0" noProof="0" dirty="0">
              <a:ln>
                <a:noFill/>
              </a:ln>
              <a:effectLst/>
              <a:uLnTx/>
              <a:uFillTx/>
              <a:latin typeface="Arial"/>
              <a:cs typeface="Calibri" panose="020F0502020204030204" pitchFamily="34" charset="0"/>
            </a:endParaRPr>
          </a:p>
        </p:txBody>
      </p:sp>
      <p:pic>
        <p:nvPicPr>
          <p:cNvPr id="8" name="Picture 8" descr="Screenshot of VA Ed Platform Login screen. Highlight box around SSOe. ">
            <a:extLst>
              <a:ext uri="{FF2B5EF4-FFF2-40B4-BE49-F238E27FC236}">
                <a16:creationId xmlns:a16="http://schemas.microsoft.com/office/drawing/2014/main" id="{E7B1960D-B1F4-1EB4-E845-21C203E9FED0}"/>
              </a:ext>
            </a:extLst>
          </p:cNvPr>
          <p:cNvPicPr>
            <a:picLocks noChangeAspect="1"/>
          </p:cNvPicPr>
          <p:nvPr/>
        </p:nvPicPr>
        <p:blipFill>
          <a:blip r:embed="rId6"/>
          <a:stretch>
            <a:fillRect/>
          </a:stretch>
        </p:blipFill>
        <p:spPr>
          <a:xfrm>
            <a:off x="7426036" y="1022152"/>
            <a:ext cx="4306784" cy="3349074"/>
          </a:xfrm>
          <a:prstGeom prst="rect">
            <a:avLst/>
          </a:prstGeom>
        </p:spPr>
      </p:pic>
      <p:pic>
        <p:nvPicPr>
          <p:cNvPr id="3" name="Picture 7" descr="Enrollment Manager platform box. Highlight box around Request Access hyperlink. ">
            <a:extLst>
              <a:ext uri="{FF2B5EF4-FFF2-40B4-BE49-F238E27FC236}">
                <a16:creationId xmlns:a16="http://schemas.microsoft.com/office/drawing/2014/main" id="{151456B3-DE37-95D3-BBC2-C8E43592622D}"/>
              </a:ext>
            </a:extLst>
          </p:cNvPr>
          <p:cNvPicPr>
            <a:picLocks noChangeAspect="1"/>
          </p:cNvPicPr>
          <p:nvPr/>
        </p:nvPicPr>
        <p:blipFill rotWithShape="1">
          <a:blip r:embed="rId7"/>
          <a:srcRect t="323" r="1083" b="377"/>
          <a:stretch/>
        </p:blipFill>
        <p:spPr>
          <a:xfrm>
            <a:off x="9231799" y="2916381"/>
            <a:ext cx="2960881" cy="3062364"/>
          </a:xfrm>
          <a:prstGeom prst="rect">
            <a:avLst/>
          </a:prstGeom>
        </p:spPr>
      </p:pic>
      <p:sp>
        <p:nvSpPr>
          <p:cNvPr id="6" name="TextBox 5">
            <a:extLst>
              <a:ext uri="{FF2B5EF4-FFF2-40B4-BE49-F238E27FC236}">
                <a16:creationId xmlns:a16="http://schemas.microsoft.com/office/drawing/2014/main" id="{ED51C4F6-2672-0A6C-41DB-385479BDF1DB}"/>
              </a:ext>
            </a:extLst>
          </p:cNvPr>
          <p:cNvSpPr txBox="1"/>
          <p:nvPr/>
        </p:nvSpPr>
        <p:spPr>
          <a:xfrm>
            <a:off x="0" y="6017787"/>
            <a:ext cx="12192000" cy="854068"/>
          </a:xfrm>
          <a:prstGeom prst="rect">
            <a:avLst/>
          </a:prstGeom>
          <a:solidFill>
            <a:srgbClr val="3967A0"/>
          </a:solidFill>
        </p:spPr>
        <p:txBody>
          <a:bodyPr wrap="square" lIns="0" tIns="0" rIns="0" bIns="0" rtlCol="0" anchor="ctr">
            <a:no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a:ln>
                  <a:noFill/>
                </a:ln>
                <a:solidFill>
                  <a:schemeClr val="bg1"/>
                </a:solidFill>
                <a:effectLst/>
                <a:uLnTx/>
                <a:uFillTx/>
                <a:latin typeface="Arial"/>
                <a:cs typeface="Calibri"/>
              </a:rPr>
              <a:t>Access Requests</a:t>
            </a:r>
            <a:endParaRPr lang="en-US" sz="1500" b="0" i="0" u="none" strike="noStrike" kern="1200" cap="none" spc="0" normalizeH="0" baseline="0" noProof="0">
              <a:ln>
                <a:noFill/>
              </a:ln>
              <a:solidFill>
                <a:schemeClr val="bg1"/>
              </a:solidFill>
              <a:effectLst/>
              <a:uLnTx/>
              <a:uFillTx/>
              <a:latin typeface="Arial"/>
              <a:cs typeface="Calibri"/>
            </a:endParaRPr>
          </a:p>
          <a:p>
            <a:pPr marL="0" lvl="1" algn="ctr">
              <a:defRPr/>
            </a:pPr>
            <a:r>
              <a:rPr kumimoji="0" lang="en-US" sz="1500" b="0" i="0" u="none" strike="noStrike" kern="1200" cap="none" spc="0" normalizeH="0" baseline="0" noProof="0">
                <a:ln>
                  <a:noFill/>
                </a:ln>
                <a:solidFill>
                  <a:schemeClr val="bg1"/>
                </a:solidFill>
                <a:effectLst/>
                <a:uLnTx/>
                <a:uFillTx/>
                <a:latin typeface="Arial"/>
                <a:cs typeface="Calibri"/>
              </a:rPr>
              <a:t>Once you are approved or denied, an email will be sent to you.</a:t>
            </a:r>
            <a:r>
              <a:rPr lang="en-US" sz="1500">
                <a:solidFill>
                  <a:schemeClr val="bg1"/>
                </a:solidFill>
                <a:latin typeface="Arial"/>
                <a:cs typeface="Calibri"/>
              </a:rPr>
              <a:t> </a:t>
            </a:r>
            <a:endParaRPr lang="en-US" sz="1500" b="0" i="0" u="none" strike="noStrike" kern="1200" cap="none" spc="0" normalizeH="0" baseline="0" noProof="0">
              <a:ln>
                <a:noFill/>
              </a:ln>
              <a:solidFill>
                <a:schemeClr val="bg1"/>
              </a:solidFill>
              <a:effectLst/>
              <a:uLnTx/>
              <a:uFillTx/>
              <a:latin typeface="Arial"/>
              <a:cs typeface="Calibri"/>
            </a:endParaRPr>
          </a:p>
          <a:p>
            <a:pPr marL="0" lvl="1" algn="ctr">
              <a:defRPr/>
            </a:pPr>
            <a:r>
              <a:rPr kumimoji="0" lang="en-US" sz="1500" b="1" i="0" u="none" strike="noStrike" kern="1200" cap="none" spc="0" normalizeH="0" baseline="0" noProof="0">
                <a:ln>
                  <a:noFill/>
                </a:ln>
                <a:solidFill>
                  <a:schemeClr val="bg1"/>
                </a:solidFill>
                <a:effectLst/>
                <a:uLnTx/>
                <a:uFillTx/>
                <a:latin typeface="Arial"/>
                <a:cs typeface="Calibri"/>
              </a:rPr>
              <a:t>Please do not submit multiple requests.</a:t>
            </a:r>
            <a:endParaRPr lang="en-US" sz="1500" b="1" i="0" u="none" strike="noStrike" kern="1200" cap="none" spc="0" normalizeH="0" baseline="0" noProof="0">
              <a:ln>
                <a:noFill/>
              </a:ln>
              <a:solidFill>
                <a:schemeClr val="bg1"/>
              </a:solidFill>
              <a:effectLst/>
              <a:uLnTx/>
              <a:uFillTx/>
              <a:latin typeface="Arial"/>
              <a:cs typeface="Calibri"/>
            </a:endParaRPr>
          </a:p>
        </p:txBody>
      </p:sp>
      <p:sp>
        <p:nvSpPr>
          <p:cNvPr id="9" name="Rectangle 8">
            <a:extLst>
              <a:ext uri="{FF2B5EF4-FFF2-40B4-BE49-F238E27FC236}">
                <a16:creationId xmlns:a16="http://schemas.microsoft.com/office/drawing/2014/main" id="{C645C4B6-FC4C-44D4-D557-B2F441FD0483}"/>
              </a:ext>
              <a:ext uri="{C183D7F6-B498-43B3-948B-1728B52AA6E4}">
                <adec:decorative xmlns:adec="http://schemas.microsoft.com/office/drawing/2017/decorative" val="1"/>
              </a:ext>
            </a:extLst>
          </p:cNvPr>
          <p:cNvSpPr/>
          <p:nvPr/>
        </p:nvSpPr>
        <p:spPr>
          <a:xfrm>
            <a:off x="9882248" y="5581879"/>
            <a:ext cx="1662546" cy="228850"/>
          </a:xfrm>
          <a:prstGeom prst="rect">
            <a:avLst/>
          </a:pr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a:cs typeface="Arial"/>
            </a:endParaRPr>
          </a:p>
        </p:txBody>
      </p:sp>
      <p:sp>
        <p:nvSpPr>
          <p:cNvPr id="12" name="Rectangle 11">
            <a:extLst>
              <a:ext uri="{FF2B5EF4-FFF2-40B4-BE49-F238E27FC236}">
                <a16:creationId xmlns:a16="http://schemas.microsoft.com/office/drawing/2014/main" id="{0285853A-64FA-2555-5D2F-7C5370BA729F}"/>
              </a:ext>
              <a:ext uri="{C183D7F6-B498-43B3-948B-1728B52AA6E4}">
                <adec:decorative xmlns:adec="http://schemas.microsoft.com/office/drawing/2017/decorative" val="1"/>
              </a:ext>
            </a:extLst>
          </p:cNvPr>
          <p:cNvSpPr/>
          <p:nvPr/>
        </p:nvSpPr>
        <p:spPr>
          <a:xfrm>
            <a:off x="8048703" y="2207684"/>
            <a:ext cx="1505335" cy="176279"/>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Arial"/>
            </a:endParaRPr>
          </a:p>
        </p:txBody>
      </p:sp>
      <p:sp>
        <p:nvSpPr>
          <p:cNvPr id="13" name="Rectangle 12">
            <a:extLst>
              <a:ext uri="{FF2B5EF4-FFF2-40B4-BE49-F238E27FC236}">
                <a16:creationId xmlns:a16="http://schemas.microsoft.com/office/drawing/2014/main" id="{09FB77EB-F30B-3A1D-D6EE-7980F97268FA}"/>
              </a:ext>
              <a:ext uri="{C183D7F6-B498-43B3-948B-1728B52AA6E4}">
                <adec:decorative xmlns:adec="http://schemas.microsoft.com/office/drawing/2017/decorative" val="1"/>
              </a:ext>
            </a:extLst>
          </p:cNvPr>
          <p:cNvSpPr/>
          <p:nvPr/>
        </p:nvSpPr>
        <p:spPr>
          <a:xfrm>
            <a:off x="10012215" y="5372175"/>
            <a:ext cx="1422509" cy="267387"/>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122768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3390900" y="2015925"/>
            <a:ext cx="5410201" cy="2826150"/>
          </a:xfrm>
        </p:spPr>
        <p:txBody>
          <a:bodyPr>
            <a:noAutofit/>
          </a:bodyPr>
          <a:lstStyle/>
          <a:p>
            <a:pPr algn="ctr"/>
            <a:r>
              <a:rPr lang="en-US" sz="4400">
                <a:latin typeface="Arial"/>
                <a:cs typeface="Calibri"/>
              </a:rPr>
              <a:t>Requesting Access as an SCO</a:t>
            </a:r>
          </a:p>
        </p:txBody>
      </p:sp>
      <p:sp>
        <p:nvSpPr>
          <p:cNvPr id="4" name="TextBox 3">
            <a:extLst>
              <a:ext uri="{FF2B5EF4-FFF2-40B4-BE49-F238E27FC236}">
                <a16:creationId xmlns:a16="http://schemas.microsoft.com/office/drawing/2014/main" id="{AA495620-A8F1-44C4-9894-432C8096C43B}"/>
              </a:ext>
            </a:extLst>
          </p:cNvPr>
          <p:cNvSpPr txBox="1"/>
          <p:nvPr/>
        </p:nvSpPr>
        <p:spPr>
          <a:xfrm>
            <a:off x="3048000" y="2276824"/>
            <a:ext cx="6096000" cy="400110"/>
          </a:xfrm>
          <a:prstGeom prst="rect">
            <a:avLst/>
          </a:prstGeom>
          <a:noFill/>
        </p:spPr>
        <p:txBody>
          <a:bodyPr wrap="square" lIns="91440" tIns="45720" rIns="91440" bIns="45720" anchor="t">
            <a:spAutoFit/>
          </a:bodyPr>
          <a:lstStyle/>
          <a:p>
            <a:pPr algn="ctr"/>
            <a:r>
              <a:rPr lang="en-US" sz="2000">
                <a:latin typeface="Arial"/>
                <a:cs typeface="Calibri"/>
              </a:rPr>
              <a:t>Accessing EM</a:t>
            </a:r>
            <a:endParaRPr lang="en-US" sz="2000">
              <a:latin typeface="Arial"/>
              <a:cs typeface="Arial"/>
            </a:endParaRPr>
          </a:p>
        </p:txBody>
      </p:sp>
    </p:spTree>
    <p:extLst>
      <p:ext uri="{BB962C8B-B14F-4D97-AF65-F5344CB8AC3E}">
        <p14:creationId xmlns:p14="http://schemas.microsoft.com/office/powerpoint/2010/main" val="186758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2C89F44-F8FA-9540-AE02-051D5460FC2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Submitting an EM Access Request</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2" name="TextBox 11">
            <a:extLst>
              <a:ext uri="{FF2B5EF4-FFF2-40B4-BE49-F238E27FC236}">
                <a16:creationId xmlns:a16="http://schemas.microsoft.com/office/drawing/2014/main" id="{9DCB6443-86FA-3C27-CE0F-A8DDD97225C5}"/>
              </a:ext>
            </a:extLst>
          </p:cNvPr>
          <p:cNvSpPr txBox="1"/>
          <p:nvPr/>
        </p:nvSpPr>
        <p:spPr>
          <a:xfrm>
            <a:off x="381000" y="924875"/>
            <a:ext cx="10608339" cy="893450"/>
          </a:xfrm>
          <a:prstGeom prst="rect">
            <a:avLst/>
          </a:prstGeom>
          <a:noFill/>
        </p:spPr>
        <p:txBody>
          <a:bodyPr wrap="square" lIns="0" tIns="0" rIns="0" bIns="0" rtlCol="0" anchor="t">
            <a:noAutofit/>
          </a:bodyPr>
          <a:lstStyle/>
          <a:p>
            <a:pPr>
              <a:spcAft>
                <a:spcPts val="0"/>
              </a:spcAft>
            </a:pPr>
            <a:r>
              <a:rPr lang="en-US" sz="1800" b="0" i="0" kern="1200" dirty="0">
                <a:solidFill>
                  <a:srgbClr val="002060"/>
                </a:solidFill>
                <a:latin typeface="Arial"/>
                <a:cs typeface="Calibri"/>
              </a:rPr>
              <a:t>When logging in to EM for the first time, after authenticating identity through ID.me or Login.gov,</a:t>
            </a:r>
            <a:r>
              <a:rPr lang="en-US" sz="1800" dirty="0">
                <a:solidFill>
                  <a:srgbClr val="002060"/>
                </a:solidFill>
                <a:latin typeface="Arial"/>
                <a:cs typeface="Calibri"/>
              </a:rPr>
              <a:t> SCOs, Assistants, or SCO Read Only</a:t>
            </a:r>
            <a:r>
              <a:rPr lang="en-US" sz="1800" b="0" i="0" kern="1200" dirty="0">
                <a:solidFill>
                  <a:srgbClr val="002060"/>
                </a:solidFill>
                <a:latin typeface="Arial"/>
                <a:cs typeface="Calibri"/>
              </a:rPr>
              <a:t> need </a:t>
            </a:r>
            <a:r>
              <a:rPr lang="en-US" sz="1800" b="1" i="0" kern="1200" dirty="0">
                <a:solidFill>
                  <a:srgbClr val="002060"/>
                </a:solidFill>
                <a:latin typeface="Arial"/>
                <a:cs typeface="Calibri"/>
              </a:rPr>
              <a:t>to request access from VA </a:t>
            </a:r>
            <a:r>
              <a:rPr lang="en-US" sz="1800" b="0" i="0" kern="1200" dirty="0">
                <a:solidFill>
                  <a:srgbClr val="002060"/>
                </a:solidFill>
                <a:latin typeface="Arial"/>
                <a:cs typeface="Calibri"/>
              </a:rPr>
              <a:t>to access EM. </a:t>
            </a:r>
            <a:endParaRPr lang="en-US" sz="1800" dirty="0">
              <a:solidFill>
                <a:srgbClr val="002060"/>
              </a:solidFill>
              <a:latin typeface="Arial"/>
              <a:cs typeface="Calibri"/>
            </a:endParaRPr>
          </a:p>
        </p:txBody>
      </p:sp>
      <p:sp>
        <p:nvSpPr>
          <p:cNvPr id="4" name="TextBox 3">
            <a:extLst>
              <a:ext uri="{FF2B5EF4-FFF2-40B4-BE49-F238E27FC236}">
                <a16:creationId xmlns:a16="http://schemas.microsoft.com/office/drawing/2014/main" id="{6FF6D770-F32E-424B-1796-E4773B825FDB}"/>
              </a:ext>
            </a:extLst>
          </p:cNvPr>
          <p:cNvSpPr txBox="1"/>
          <p:nvPr/>
        </p:nvSpPr>
        <p:spPr>
          <a:xfrm>
            <a:off x="3079438" y="1731595"/>
            <a:ext cx="6033125" cy="369332"/>
          </a:xfrm>
          <a:prstGeom prst="rect">
            <a:avLst/>
          </a:prstGeom>
          <a:noFill/>
        </p:spPr>
        <p:txBody>
          <a:bodyPr wrap="square" lIns="91440" tIns="45720" rIns="91440" bIns="45720" rtlCol="0" anchor="t">
            <a:spAutoFit/>
          </a:bodyPr>
          <a:lstStyle/>
          <a:p>
            <a:pPr algn="ctr"/>
            <a:r>
              <a:rPr lang="en-US" b="1">
                <a:solidFill>
                  <a:srgbClr val="002060"/>
                </a:solidFill>
                <a:latin typeface="Arial"/>
                <a:cs typeface="Calibri"/>
              </a:rPr>
              <a:t>New SCOs Request First Time Access from VA</a:t>
            </a:r>
          </a:p>
        </p:txBody>
      </p:sp>
      <p:grpSp>
        <p:nvGrpSpPr>
          <p:cNvPr id="6" name="Group 5" descr="Enrollment Manager description screen">
            <a:extLst>
              <a:ext uri="{FF2B5EF4-FFF2-40B4-BE49-F238E27FC236}">
                <a16:creationId xmlns:a16="http://schemas.microsoft.com/office/drawing/2014/main" id="{B2F6985B-C570-9232-FEF6-4317E2E39C3F}"/>
              </a:ext>
            </a:extLst>
          </p:cNvPr>
          <p:cNvGrpSpPr/>
          <p:nvPr/>
        </p:nvGrpSpPr>
        <p:grpSpPr>
          <a:xfrm>
            <a:off x="500857" y="2627967"/>
            <a:ext cx="2959333" cy="3108960"/>
            <a:chOff x="470414" y="2261296"/>
            <a:chExt cx="2959333" cy="3108960"/>
          </a:xfrm>
        </p:grpSpPr>
        <p:pic>
          <p:nvPicPr>
            <p:cNvPr id="5" name="Content Placeholder 4" descr="Graphical user interface, text, application, Teams&#10;&#10;Description automatically generated">
              <a:extLst>
                <a:ext uri="{FF2B5EF4-FFF2-40B4-BE49-F238E27FC236}">
                  <a16:creationId xmlns:a16="http://schemas.microsoft.com/office/drawing/2014/main" id="{D4A7D5A9-F9CD-589B-8805-FF2755C86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414" y="2261296"/>
              <a:ext cx="2959333" cy="3108960"/>
            </a:xfrm>
            <a:prstGeom prst="rect">
              <a:avLst/>
            </a:prstGeom>
            <a:ln>
              <a:solidFill>
                <a:schemeClr val="accent1">
                  <a:shade val="50000"/>
                </a:schemeClr>
              </a:solidFill>
            </a:ln>
          </p:spPr>
        </p:pic>
        <p:sp>
          <p:nvSpPr>
            <p:cNvPr id="17" name="Rectangle 16" descr="Red rectangle to highlight request access">
              <a:extLst>
                <a:ext uri="{FF2B5EF4-FFF2-40B4-BE49-F238E27FC236}">
                  <a16:creationId xmlns:a16="http://schemas.microsoft.com/office/drawing/2014/main" id="{AC76BDE0-ADF5-B058-B41B-380537E2C255}"/>
                </a:ext>
              </a:extLst>
            </p:cNvPr>
            <p:cNvSpPr/>
            <p:nvPr/>
          </p:nvSpPr>
          <p:spPr>
            <a:xfrm>
              <a:off x="1384020" y="4813277"/>
              <a:ext cx="1119187" cy="1905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latin typeface="Arial"/>
                <a:cs typeface="Calibri" panose="020F0502020204030204" pitchFamily="34" charset="0"/>
              </a:endParaRPr>
            </a:p>
          </p:txBody>
        </p:sp>
      </p:grpSp>
      <p:sp>
        <p:nvSpPr>
          <p:cNvPr id="10" name="Arrow: Right 9" descr="Arrow pointing from the Enrollment Manager description to the Request access to Enrollment Manager screen">
            <a:extLst>
              <a:ext uri="{FF2B5EF4-FFF2-40B4-BE49-F238E27FC236}">
                <a16:creationId xmlns:a16="http://schemas.microsoft.com/office/drawing/2014/main" id="{750176E8-A7CB-CD56-B08D-1627ADF7FC49}"/>
              </a:ext>
            </a:extLst>
          </p:cNvPr>
          <p:cNvSpPr/>
          <p:nvPr/>
        </p:nvSpPr>
        <p:spPr>
          <a:xfrm>
            <a:off x="3734977" y="3878361"/>
            <a:ext cx="743987" cy="709902"/>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pic>
        <p:nvPicPr>
          <p:cNvPr id="7" name="Picture 6" descr="Request access to Enrollment Manager screen with a blue highlight box around the Role box. ">
            <a:extLst>
              <a:ext uri="{FF2B5EF4-FFF2-40B4-BE49-F238E27FC236}">
                <a16:creationId xmlns:a16="http://schemas.microsoft.com/office/drawing/2014/main" id="{4B631331-8EA3-8CA1-9986-DB24B2FA51A4}"/>
              </a:ext>
            </a:extLst>
          </p:cNvPr>
          <p:cNvPicPr>
            <a:picLocks noChangeAspect="1"/>
          </p:cNvPicPr>
          <p:nvPr/>
        </p:nvPicPr>
        <p:blipFill rotWithShape="1">
          <a:blip r:embed="rId3"/>
          <a:srcRect l="1722" r="1722"/>
          <a:stretch/>
        </p:blipFill>
        <p:spPr>
          <a:xfrm>
            <a:off x="4753752" y="2185072"/>
            <a:ext cx="3074761" cy="3994751"/>
          </a:xfrm>
          <a:prstGeom prst="rect">
            <a:avLst/>
          </a:prstGeom>
          <a:ln>
            <a:solidFill>
              <a:schemeClr val="accent1">
                <a:shade val="50000"/>
              </a:schemeClr>
            </a:solidFill>
          </a:ln>
        </p:spPr>
      </p:pic>
      <p:sp>
        <p:nvSpPr>
          <p:cNvPr id="9" name="Arrow: Right 8" descr="Arrow pointing from the Request access to Enrollment Manager screen to the SCO approval email screen.">
            <a:extLst>
              <a:ext uri="{FF2B5EF4-FFF2-40B4-BE49-F238E27FC236}">
                <a16:creationId xmlns:a16="http://schemas.microsoft.com/office/drawing/2014/main" id="{7D6DC2B7-B6DC-D867-F188-47FEBFB81142}"/>
              </a:ext>
            </a:extLst>
          </p:cNvPr>
          <p:cNvSpPr/>
          <p:nvPr/>
        </p:nvSpPr>
        <p:spPr>
          <a:xfrm>
            <a:off x="7931732" y="3878361"/>
            <a:ext cx="743987" cy="709902"/>
          </a:xfrm>
          <a:prstGeom prst="rightArrow">
            <a:avLst/>
          </a:prstGeom>
          <a:solidFill>
            <a:srgbClr val="ACCBF9"/>
          </a:solidFill>
          <a:ln w="15875" cap="flat" cmpd="sng" algn="ctr">
            <a:solidFill>
              <a:srgbClr val="4A66AC">
                <a:shade val="50000"/>
              </a:srgbClr>
            </a:solidFill>
            <a:prstDash val="solid"/>
          </a:ln>
          <a:effectLst/>
        </p:spPr>
        <p:txBody>
          <a:bodyPr lIns="91440" tIns="45720" rIns="91440" bIns="4572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0" i="0" u="none" strike="noStrike" kern="0" cap="none" spc="0" normalizeH="0" baseline="0" noProof="0">
              <a:ln>
                <a:noFill/>
              </a:ln>
              <a:effectLst/>
              <a:uLnTx/>
              <a:uFillTx/>
              <a:latin typeface="Arial"/>
              <a:cs typeface="Calibri"/>
            </a:endParaRPr>
          </a:p>
        </p:txBody>
      </p:sp>
      <p:sp>
        <p:nvSpPr>
          <p:cNvPr id="8" name="Rectangle 7" descr="SCO approval email screen.">
            <a:extLst>
              <a:ext uri="{FF2B5EF4-FFF2-40B4-BE49-F238E27FC236}">
                <a16:creationId xmlns:a16="http://schemas.microsoft.com/office/drawing/2014/main" id="{75BA670F-45BA-3112-D7B3-99180F5B2247}"/>
              </a:ext>
            </a:extLst>
          </p:cNvPr>
          <p:cNvSpPr/>
          <p:nvPr/>
        </p:nvSpPr>
        <p:spPr>
          <a:xfrm>
            <a:off x="8778938" y="2185072"/>
            <a:ext cx="2886075" cy="3994751"/>
          </a:xfrm>
          <a:prstGeom prst="rect">
            <a:avLst/>
          </a:prstGeom>
          <a:solidFill>
            <a:srgbClr val="66C9B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800" b="1">
                <a:solidFill>
                  <a:schemeClr val="bg2"/>
                </a:solidFill>
                <a:latin typeface="Arial"/>
                <a:cs typeface="Calibri"/>
              </a:rPr>
              <a:t>SCOs </a:t>
            </a:r>
            <a:r>
              <a:rPr lang="en-US" b="1">
                <a:solidFill>
                  <a:schemeClr val="bg2"/>
                </a:solidFill>
                <a:latin typeface="Arial"/>
                <a:cs typeface="Calibri"/>
              </a:rPr>
              <a:t>receive an </a:t>
            </a:r>
            <a:r>
              <a:rPr lang="en-US" sz="1800" b="1">
                <a:solidFill>
                  <a:schemeClr val="bg2"/>
                </a:solidFill>
                <a:latin typeface="Arial"/>
                <a:cs typeface="Calibri"/>
              </a:rPr>
              <a:t>email once access has been approved or denied</a:t>
            </a:r>
          </a:p>
          <a:p>
            <a:pPr algn="ctr"/>
            <a:endParaRPr lang="en-US">
              <a:solidFill>
                <a:schemeClr val="bg2"/>
              </a:solidFill>
              <a:latin typeface="Arial"/>
              <a:cs typeface="Arial"/>
            </a:endParaRPr>
          </a:p>
        </p:txBody>
      </p:sp>
      <p:sp>
        <p:nvSpPr>
          <p:cNvPr id="2" name="Rectangle 1">
            <a:extLst>
              <a:ext uri="{FF2B5EF4-FFF2-40B4-BE49-F238E27FC236}">
                <a16:creationId xmlns:a16="http://schemas.microsoft.com/office/drawing/2014/main" id="{7B9672CC-7BE0-2DAD-3375-ABFDB97E6AEC}"/>
              </a:ext>
              <a:ext uri="{C183D7F6-B498-43B3-948B-1728B52AA6E4}">
                <adec:decorative xmlns:adec="http://schemas.microsoft.com/office/drawing/2017/decorative" val="1"/>
              </a:ext>
            </a:extLst>
          </p:cNvPr>
          <p:cNvSpPr/>
          <p:nvPr/>
        </p:nvSpPr>
        <p:spPr>
          <a:xfrm>
            <a:off x="1114425" y="5390043"/>
            <a:ext cx="1704975" cy="242342"/>
          </a:xfrm>
          <a:prstGeom prst="rect">
            <a:avLst/>
          </a:prstGeom>
          <a:solidFill>
            <a:srgbClr val="DFE1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4204890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135998"/>
            <a:ext cx="8656320" cy="2826150"/>
          </a:xfrm>
        </p:spPr>
        <p:txBody>
          <a:bodyPr>
            <a:noAutofit/>
          </a:bodyPr>
          <a:lstStyle/>
          <a:p>
            <a:r>
              <a:rPr lang="en-US" sz="4400">
                <a:latin typeface="Arial"/>
                <a:cs typeface="Calibri"/>
              </a:rPr>
              <a:t>Managing Access for</a:t>
            </a:r>
            <a:br>
              <a:rPr lang="en-US" sz="4400">
                <a:latin typeface="Arial"/>
                <a:cs typeface="Calibri"/>
              </a:rPr>
            </a:br>
            <a:r>
              <a:rPr lang="en-US" sz="4400">
                <a:latin typeface="Arial"/>
                <a:cs typeface="Calibri"/>
              </a:rPr>
              <a:t>Assistants and </a:t>
            </a:r>
            <a:br>
              <a:rPr lang="en-US" sz="4400">
                <a:latin typeface="Arial"/>
                <a:cs typeface="Calibri" panose="020F0502020204030204" pitchFamily="34" charset="0"/>
              </a:rPr>
            </a:br>
            <a:r>
              <a:rPr lang="en-US" sz="4400">
                <a:latin typeface="Arial"/>
                <a:cs typeface="Calibri"/>
              </a:rPr>
              <a:t>SCO Read Only Users</a:t>
            </a:r>
            <a:endParaRPr lang="en-US" sz="4400">
              <a:latin typeface="Arial"/>
            </a:endParaRPr>
          </a:p>
        </p:txBody>
      </p:sp>
      <p:sp>
        <p:nvSpPr>
          <p:cNvPr id="4" name="TextBox 3">
            <a:extLst>
              <a:ext uri="{FF2B5EF4-FFF2-40B4-BE49-F238E27FC236}">
                <a16:creationId xmlns:a16="http://schemas.microsoft.com/office/drawing/2014/main" id="{AF418438-088B-C13D-E50C-642D0E57BD8A}"/>
              </a:ext>
            </a:extLst>
          </p:cNvPr>
          <p:cNvSpPr txBox="1"/>
          <p:nvPr/>
        </p:nvSpPr>
        <p:spPr>
          <a:xfrm>
            <a:off x="3048000" y="2276824"/>
            <a:ext cx="6096000" cy="400110"/>
          </a:xfrm>
          <a:prstGeom prst="rect">
            <a:avLst/>
          </a:prstGeom>
          <a:noFill/>
        </p:spPr>
        <p:txBody>
          <a:bodyPr wrap="square" lIns="91440" tIns="45720" rIns="91440" bIns="45720" anchor="t">
            <a:spAutoFit/>
          </a:bodyPr>
          <a:lstStyle/>
          <a:p>
            <a:pPr algn="ctr"/>
            <a:r>
              <a:rPr lang="en-US" sz="2000">
                <a:latin typeface="Arial"/>
                <a:cs typeface="Calibri"/>
              </a:rPr>
              <a:t>Accessing EM</a:t>
            </a:r>
            <a:endParaRPr lang="en-US" sz="2000">
              <a:latin typeface="Arial"/>
              <a:cs typeface="Arial"/>
            </a:endParaRPr>
          </a:p>
        </p:txBody>
      </p:sp>
    </p:spTree>
    <p:extLst>
      <p:ext uri="{BB962C8B-B14F-4D97-AF65-F5344CB8AC3E}">
        <p14:creationId xmlns:p14="http://schemas.microsoft.com/office/powerpoint/2010/main" val="2380690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lstStyle/>
          <a:p>
            <a:r>
              <a:rPr lang="en-US" sz="4400" dirty="0">
                <a:solidFill>
                  <a:srgbClr val="002060"/>
                </a:solidFill>
                <a:latin typeface="Arial"/>
                <a:cs typeface="Calibri"/>
              </a:rPr>
              <a:t>EM Key Functionality Demonstrations</a:t>
            </a:r>
          </a:p>
        </p:txBody>
      </p:sp>
    </p:spTree>
    <p:extLst>
      <p:ext uri="{BB962C8B-B14F-4D97-AF65-F5344CB8AC3E}">
        <p14:creationId xmlns:p14="http://schemas.microsoft.com/office/powerpoint/2010/main" val="385247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72E77F8-0768-F8F6-FC96-678DC1C9FF92}"/>
              </a:ext>
            </a:extLst>
          </p:cNvPr>
          <p:cNvSpPr>
            <a:spLocks noGrp="1"/>
          </p:cNvSpPr>
          <p:nvPr>
            <p:ph type="title"/>
          </p:nvPr>
        </p:nvSpPr>
        <p:spPr/>
        <p:txBody>
          <a:bodyPr/>
          <a:lstStyle/>
          <a:p>
            <a:r>
              <a:rPr lang="en-US" dirty="0">
                <a:latin typeface="Arial"/>
                <a:cs typeface="Calibri"/>
              </a:rPr>
              <a:t>Agenda</a:t>
            </a:r>
          </a:p>
        </p:txBody>
      </p:sp>
      <p:sp>
        <p:nvSpPr>
          <p:cNvPr id="2" name="Content Placeholder 2">
            <a:extLst>
              <a:ext uri="{FF2B5EF4-FFF2-40B4-BE49-F238E27FC236}">
                <a16:creationId xmlns:a16="http://schemas.microsoft.com/office/drawing/2014/main" id="{0798DFFB-EEDF-DEBE-90DC-B65DC373D84A}"/>
              </a:ext>
            </a:extLst>
          </p:cNvPr>
          <p:cNvSpPr txBox="1">
            <a:spLocks/>
          </p:cNvSpPr>
          <p:nvPr/>
        </p:nvSpPr>
        <p:spPr>
          <a:xfrm>
            <a:off x="369094" y="2093436"/>
            <a:ext cx="3278920" cy="2478563"/>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r>
              <a:rPr lang="en-US" dirty="0">
                <a:solidFill>
                  <a:srgbClr val="002060"/>
                </a:solidFill>
                <a:latin typeface="Arial"/>
                <a:cs typeface="Calibri"/>
              </a:rPr>
              <a:t>This webinar is intended to provide an overview of Enrollment Manager (EM), how Paper-Based forms translate to the new EM system, outline EM communication channels, and to provide helpful resources to support your learning. </a:t>
            </a:r>
          </a:p>
          <a:p>
            <a:pPr>
              <a:spcAft>
                <a:spcPts val="600"/>
              </a:spcAft>
            </a:pPr>
            <a:endParaRPr lang="en-US" sz="2400" dirty="0">
              <a:latin typeface="Arial"/>
            </a:endParaRPr>
          </a:p>
          <a:p>
            <a:endParaRPr lang="en-US" sz="2400" dirty="0">
              <a:latin typeface="Arial"/>
            </a:endParaRPr>
          </a:p>
        </p:txBody>
      </p:sp>
      <p:sp>
        <p:nvSpPr>
          <p:cNvPr id="5" name="Text Placeholder 4">
            <a:extLst>
              <a:ext uri="{FF2B5EF4-FFF2-40B4-BE49-F238E27FC236}">
                <a16:creationId xmlns:a16="http://schemas.microsoft.com/office/drawing/2014/main" id="{2AE50B02-34C8-3B4B-4F09-896934C357A9}"/>
              </a:ext>
            </a:extLst>
          </p:cNvPr>
          <p:cNvSpPr>
            <a:spLocks noGrp="1"/>
          </p:cNvSpPr>
          <p:nvPr>
            <p:ph type="body" sz="quarter" idx="16"/>
          </p:nvPr>
        </p:nvSpPr>
        <p:spPr>
          <a:xfrm>
            <a:off x="5470547" y="1370387"/>
            <a:ext cx="2626525" cy="485340"/>
          </a:xfrm>
        </p:spPr>
        <p:txBody>
          <a:bodyPr vert="horz" lIns="0" tIns="0" rIns="0" bIns="0" rtlCol="0" anchor="ctr">
            <a:noAutofit/>
          </a:bodyPr>
          <a:lstStyle/>
          <a:p>
            <a:r>
              <a:rPr lang="en-US" dirty="0">
                <a:latin typeface="Arial"/>
                <a:cs typeface="Calibri"/>
              </a:rPr>
              <a:t>EM Overview</a:t>
            </a:r>
          </a:p>
        </p:txBody>
      </p:sp>
      <p:sp>
        <p:nvSpPr>
          <p:cNvPr id="6" name="Text Placeholder 5">
            <a:extLst>
              <a:ext uri="{FF2B5EF4-FFF2-40B4-BE49-F238E27FC236}">
                <a16:creationId xmlns:a16="http://schemas.microsoft.com/office/drawing/2014/main" id="{4C2A9305-10B7-0CB1-8C02-FFFC21F05E10}"/>
              </a:ext>
            </a:extLst>
          </p:cNvPr>
          <p:cNvSpPr>
            <a:spLocks noGrp="1"/>
          </p:cNvSpPr>
          <p:nvPr>
            <p:ph type="body" sz="quarter" idx="18"/>
          </p:nvPr>
        </p:nvSpPr>
        <p:spPr>
          <a:xfrm>
            <a:off x="5470547" y="2118909"/>
            <a:ext cx="2626525" cy="485340"/>
          </a:xfrm>
        </p:spPr>
        <p:txBody>
          <a:bodyPr vert="horz" lIns="0" tIns="0" rIns="0" bIns="0" rtlCol="0" anchor="ctr">
            <a:noAutofit/>
          </a:bodyPr>
          <a:lstStyle/>
          <a:p>
            <a:r>
              <a:rPr lang="en-US" dirty="0">
                <a:latin typeface="Arial"/>
                <a:cs typeface="Calibri"/>
              </a:rPr>
              <a:t>EM Terminology</a:t>
            </a:r>
          </a:p>
        </p:txBody>
      </p:sp>
      <p:sp>
        <p:nvSpPr>
          <p:cNvPr id="7" name="Text Placeholder 6">
            <a:extLst>
              <a:ext uri="{FF2B5EF4-FFF2-40B4-BE49-F238E27FC236}">
                <a16:creationId xmlns:a16="http://schemas.microsoft.com/office/drawing/2014/main" id="{5BE9B789-EEA8-C7EB-7F00-609B7384F467}"/>
              </a:ext>
            </a:extLst>
          </p:cNvPr>
          <p:cNvSpPr>
            <a:spLocks noGrp="1"/>
          </p:cNvSpPr>
          <p:nvPr>
            <p:ph type="body" sz="quarter" idx="20"/>
          </p:nvPr>
        </p:nvSpPr>
        <p:spPr>
          <a:xfrm>
            <a:off x="5470547" y="2867431"/>
            <a:ext cx="2626525" cy="485340"/>
          </a:xfrm>
        </p:spPr>
        <p:txBody>
          <a:bodyPr vert="horz" lIns="0" tIns="0" rIns="0" bIns="0" rtlCol="0" anchor="ctr">
            <a:noAutofit/>
          </a:bodyPr>
          <a:lstStyle/>
          <a:p>
            <a:r>
              <a:rPr lang="en-US" dirty="0">
                <a:latin typeface="Arial"/>
                <a:cs typeface="Calibri"/>
              </a:rPr>
              <a:t>Accessing EM</a:t>
            </a:r>
          </a:p>
        </p:txBody>
      </p:sp>
      <p:sp>
        <p:nvSpPr>
          <p:cNvPr id="8" name="Text Placeholder 7">
            <a:extLst>
              <a:ext uri="{FF2B5EF4-FFF2-40B4-BE49-F238E27FC236}">
                <a16:creationId xmlns:a16="http://schemas.microsoft.com/office/drawing/2014/main" id="{BE0B9954-EEA7-0759-29A6-39D6BAF0C92C}"/>
              </a:ext>
            </a:extLst>
          </p:cNvPr>
          <p:cNvSpPr>
            <a:spLocks noGrp="1"/>
          </p:cNvSpPr>
          <p:nvPr>
            <p:ph type="body" sz="quarter" idx="22"/>
          </p:nvPr>
        </p:nvSpPr>
        <p:spPr>
          <a:xfrm>
            <a:off x="5470547" y="3768412"/>
            <a:ext cx="3278920" cy="485340"/>
          </a:xfrm>
        </p:spPr>
        <p:txBody>
          <a:bodyPr vert="horz" lIns="0" tIns="0" rIns="0" bIns="0" rtlCol="0" anchor="t">
            <a:noAutofit/>
          </a:bodyPr>
          <a:lstStyle/>
          <a:p>
            <a:r>
              <a:rPr lang="en-US" dirty="0">
                <a:latin typeface="Arial"/>
                <a:cs typeface="Calibri"/>
              </a:rPr>
              <a:t>EM Key Functionality Demonstrations</a:t>
            </a:r>
          </a:p>
        </p:txBody>
      </p:sp>
      <p:sp>
        <p:nvSpPr>
          <p:cNvPr id="9" name="Text Placeholder 8">
            <a:extLst>
              <a:ext uri="{FF2B5EF4-FFF2-40B4-BE49-F238E27FC236}">
                <a16:creationId xmlns:a16="http://schemas.microsoft.com/office/drawing/2014/main" id="{A8F55DB1-A8BC-DE28-5B8E-081726839D69}"/>
              </a:ext>
            </a:extLst>
          </p:cNvPr>
          <p:cNvSpPr>
            <a:spLocks noGrp="1"/>
          </p:cNvSpPr>
          <p:nvPr>
            <p:ph type="body" sz="quarter" idx="24"/>
          </p:nvPr>
        </p:nvSpPr>
        <p:spPr>
          <a:xfrm>
            <a:off x="5470547" y="4504612"/>
            <a:ext cx="2626525" cy="485340"/>
          </a:xfrm>
        </p:spPr>
        <p:txBody>
          <a:bodyPr vert="horz" lIns="0" tIns="0" rIns="0" bIns="0" rtlCol="0" anchor="t">
            <a:noAutofit/>
          </a:bodyPr>
          <a:lstStyle/>
          <a:p>
            <a:r>
              <a:rPr lang="en-US" dirty="0">
                <a:latin typeface="Arial"/>
                <a:cs typeface="Calibri"/>
              </a:rPr>
              <a:t>EM Communications</a:t>
            </a:r>
          </a:p>
          <a:p>
            <a:endParaRPr lang="en-US" dirty="0">
              <a:latin typeface="Arial"/>
            </a:endParaRPr>
          </a:p>
          <a:p>
            <a:endParaRPr lang="en-US" dirty="0">
              <a:latin typeface="Arial"/>
            </a:endParaRPr>
          </a:p>
        </p:txBody>
      </p:sp>
      <p:sp>
        <p:nvSpPr>
          <p:cNvPr id="15" name="Text Placeholder 14">
            <a:extLst>
              <a:ext uri="{FF2B5EF4-FFF2-40B4-BE49-F238E27FC236}">
                <a16:creationId xmlns:a16="http://schemas.microsoft.com/office/drawing/2014/main" id="{443FDF17-833D-A3C9-8750-6DF08F606CE3}"/>
              </a:ext>
            </a:extLst>
          </p:cNvPr>
          <p:cNvSpPr>
            <a:spLocks noGrp="1"/>
          </p:cNvSpPr>
          <p:nvPr>
            <p:ph type="body" sz="quarter" idx="39"/>
          </p:nvPr>
        </p:nvSpPr>
        <p:spPr>
          <a:xfrm>
            <a:off x="9030236" y="1370387"/>
            <a:ext cx="1371064" cy="485340"/>
          </a:xfrm>
        </p:spPr>
        <p:txBody>
          <a:bodyPr vert="horz" lIns="0" tIns="0" rIns="0" bIns="0" rtlCol="0" anchor="ctr">
            <a:noAutofit/>
          </a:bodyPr>
          <a:lstStyle/>
          <a:p>
            <a:r>
              <a:rPr lang="en-US" dirty="0">
                <a:latin typeface="Arial"/>
                <a:cs typeface="Calibri"/>
              </a:rPr>
              <a:t>EM Resources</a:t>
            </a:r>
            <a:endParaRPr lang="en-US" dirty="0">
              <a:latin typeface="Arial"/>
            </a:endParaRPr>
          </a:p>
        </p:txBody>
      </p:sp>
      <p:sp>
        <p:nvSpPr>
          <p:cNvPr id="4" name="Text Placeholder 3">
            <a:extLst>
              <a:ext uri="{FF2B5EF4-FFF2-40B4-BE49-F238E27FC236}">
                <a16:creationId xmlns:a16="http://schemas.microsoft.com/office/drawing/2014/main" id="{F506A20E-1C2B-8992-F25F-18FD138AB248}"/>
              </a:ext>
            </a:extLst>
          </p:cNvPr>
          <p:cNvSpPr>
            <a:spLocks noGrp="1"/>
          </p:cNvSpPr>
          <p:nvPr>
            <p:ph type="body" sz="quarter" idx="40"/>
          </p:nvPr>
        </p:nvSpPr>
        <p:spPr>
          <a:xfrm>
            <a:off x="9030236" y="2108611"/>
            <a:ext cx="971014" cy="485340"/>
          </a:xfrm>
        </p:spPr>
        <p:txBody>
          <a:bodyPr/>
          <a:lstStyle/>
          <a:p>
            <a:r>
              <a:rPr lang="en-US" dirty="0">
                <a:latin typeface="Arial"/>
                <a:cs typeface="Calibri"/>
              </a:rPr>
              <a:t>Q&amp;A</a:t>
            </a:r>
          </a:p>
        </p:txBody>
      </p:sp>
    </p:spTree>
    <p:extLst>
      <p:ext uri="{BB962C8B-B14F-4D97-AF65-F5344CB8AC3E}">
        <p14:creationId xmlns:p14="http://schemas.microsoft.com/office/powerpoint/2010/main" val="601881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7FEE56C-2C69-4697-AED0-0A7C28AC2399}"/>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 Key Functionality</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781CA45D-C961-7F3E-3007-2D58F0246656}"/>
              </a:ext>
            </a:extLst>
          </p:cNvPr>
          <p:cNvSpPr txBox="1"/>
          <p:nvPr/>
        </p:nvSpPr>
        <p:spPr>
          <a:xfrm>
            <a:off x="274641" y="753165"/>
            <a:ext cx="10504356" cy="646331"/>
          </a:xfrm>
          <a:prstGeom prst="rect">
            <a:avLst/>
          </a:prstGeom>
          <a:noFill/>
        </p:spPr>
        <p:txBody>
          <a:bodyPr wrap="square" lIns="91440" tIns="45720" rIns="91440" bIns="45720" anchor="t">
            <a:spAutoFit/>
          </a:bodyPr>
          <a:lstStyle/>
          <a:p>
            <a:r>
              <a:rPr lang="en-US" dirty="0">
                <a:solidFill>
                  <a:srgbClr val="002060"/>
                </a:solidFill>
                <a:latin typeface="Arial"/>
                <a:ea typeface="Calibri"/>
                <a:cs typeface="Calibri"/>
              </a:rPr>
              <a:t>There are five key actions SCOs can take in the EM system. The functions are the same that SCOs performed on the VAF 22-1999 and VAF 22-1999b, with a new and improved User Interface.</a:t>
            </a:r>
          </a:p>
        </p:txBody>
      </p:sp>
      <p:grpSp>
        <p:nvGrpSpPr>
          <p:cNvPr id="19" name="Group 18" descr="Blue arrow pointing to a save sign">
            <a:extLst>
              <a:ext uri="{FF2B5EF4-FFF2-40B4-BE49-F238E27FC236}">
                <a16:creationId xmlns:a16="http://schemas.microsoft.com/office/drawing/2014/main" id="{3A78F9C1-ABFB-37DA-9569-2E09DD10877D}"/>
              </a:ext>
            </a:extLst>
          </p:cNvPr>
          <p:cNvGrpSpPr/>
          <p:nvPr/>
        </p:nvGrpSpPr>
        <p:grpSpPr>
          <a:xfrm>
            <a:off x="189821" y="1522899"/>
            <a:ext cx="2084832" cy="991768"/>
            <a:chOff x="3601969" y="1535093"/>
            <a:chExt cx="2084832" cy="991768"/>
          </a:xfrm>
          <a:solidFill>
            <a:schemeClr val="accent2">
              <a:lumMod val="20000"/>
              <a:lumOff val="80000"/>
            </a:schemeClr>
          </a:solidFill>
        </p:grpSpPr>
        <p:sp>
          <p:nvSpPr>
            <p:cNvPr id="20" name="Freeform 6">
              <a:extLst>
                <a:ext uri="{FF2B5EF4-FFF2-40B4-BE49-F238E27FC236}">
                  <a16:creationId xmlns:a16="http://schemas.microsoft.com/office/drawing/2014/main" id="{46DF69E9-3468-0814-F9F2-4986AB9DAC78}"/>
                </a:ext>
              </a:extLst>
            </p:cNvPr>
            <p:cNvSpPr>
              <a:spLocks/>
            </p:cNvSpPr>
            <p:nvPr/>
          </p:nvSpPr>
          <p:spPr bwMode="auto">
            <a:xfrm>
              <a:off x="3601969" y="1535093"/>
              <a:ext cx="2084832"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70" y="568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2000" kern="0">
                <a:solidFill>
                  <a:srgbClr val="000000"/>
                </a:solidFill>
                <a:latin typeface="Arial"/>
                <a:cs typeface="Arial"/>
              </a:endParaRPr>
            </a:p>
          </p:txBody>
        </p:sp>
        <p:pic>
          <p:nvPicPr>
            <p:cNvPr id="22" name="Graphic 21" descr="Magnifying glass outline">
              <a:extLst>
                <a:ext uri="{FF2B5EF4-FFF2-40B4-BE49-F238E27FC236}">
                  <a16:creationId xmlns:a16="http://schemas.microsoft.com/office/drawing/2014/main" id="{13A509E0-4497-9078-092D-F65FBE90BF4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59764" y="1622488"/>
              <a:ext cx="769242" cy="769242"/>
            </a:xfrm>
            <a:prstGeom prst="rect">
              <a:avLst/>
            </a:prstGeom>
          </p:spPr>
        </p:pic>
      </p:grpSp>
      <p:grpSp>
        <p:nvGrpSpPr>
          <p:cNvPr id="33" name="Group 32" descr="Blue arrow pointing from a magnifying glass to a graduation cap">
            <a:extLst>
              <a:ext uri="{FF2B5EF4-FFF2-40B4-BE49-F238E27FC236}">
                <a16:creationId xmlns:a16="http://schemas.microsoft.com/office/drawing/2014/main" id="{2182EC37-5EA5-D3F7-5889-1711051A3EE3}"/>
              </a:ext>
            </a:extLst>
          </p:cNvPr>
          <p:cNvGrpSpPr/>
          <p:nvPr/>
        </p:nvGrpSpPr>
        <p:grpSpPr>
          <a:xfrm>
            <a:off x="2504425" y="1522899"/>
            <a:ext cx="2084832" cy="991768"/>
            <a:chOff x="3601969" y="1535093"/>
            <a:chExt cx="2084832" cy="991768"/>
          </a:xfrm>
          <a:solidFill>
            <a:schemeClr val="bg2">
              <a:lumMod val="90000"/>
            </a:schemeClr>
          </a:solidFill>
        </p:grpSpPr>
        <p:sp>
          <p:nvSpPr>
            <p:cNvPr id="34" name="Freeform 6">
              <a:extLst>
                <a:ext uri="{FF2B5EF4-FFF2-40B4-BE49-F238E27FC236}">
                  <a16:creationId xmlns:a16="http://schemas.microsoft.com/office/drawing/2014/main" id="{82C20290-E556-E4B9-39BF-5523C5F2DABC}"/>
                </a:ext>
              </a:extLst>
            </p:cNvPr>
            <p:cNvSpPr>
              <a:spLocks/>
            </p:cNvSpPr>
            <p:nvPr/>
          </p:nvSpPr>
          <p:spPr bwMode="auto">
            <a:xfrm>
              <a:off x="3601969" y="1535093"/>
              <a:ext cx="2084832"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70" y="568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2000" kern="0">
                <a:solidFill>
                  <a:srgbClr val="000000"/>
                </a:solidFill>
                <a:latin typeface="Arial"/>
                <a:cs typeface="Arial"/>
              </a:endParaRPr>
            </a:p>
          </p:txBody>
        </p:sp>
        <p:pic>
          <p:nvPicPr>
            <p:cNvPr id="35" name="Graphic 34" descr="Magnifying glass outline">
              <a:extLst>
                <a:ext uri="{FF2B5EF4-FFF2-40B4-BE49-F238E27FC236}">
                  <a16:creationId xmlns:a16="http://schemas.microsoft.com/office/drawing/2014/main" id="{E7E1C58D-46BE-9CC9-8BF2-85D2ECD5F55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9764" y="1622488"/>
              <a:ext cx="769242" cy="769242"/>
            </a:xfrm>
            <a:prstGeom prst="rect">
              <a:avLst/>
            </a:prstGeom>
          </p:spPr>
        </p:pic>
      </p:grpSp>
      <p:pic>
        <p:nvPicPr>
          <p:cNvPr id="37" name="Graphic 36" descr="Bookmark outline">
            <a:extLst>
              <a:ext uri="{FF2B5EF4-FFF2-40B4-BE49-F238E27FC236}">
                <a16:creationId xmlns:a16="http://schemas.microsoft.com/office/drawing/2014/main" id="{7633660A-25FB-18FA-D998-956B203D0F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86215" y="1555147"/>
            <a:ext cx="914400" cy="914400"/>
          </a:xfrm>
          <a:prstGeom prst="rect">
            <a:avLst/>
          </a:prstGeom>
        </p:spPr>
      </p:pic>
      <p:grpSp>
        <p:nvGrpSpPr>
          <p:cNvPr id="5" name="Group 4" descr="Blue arrow pointing from a save sign to a person on a laptop. ">
            <a:extLst>
              <a:ext uri="{FF2B5EF4-FFF2-40B4-BE49-F238E27FC236}">
                <a16:creationId xmlns:a16="http://schemas.microsoft.com/office/drawing/2014/main" id="{F32DB7C1-DC33-E677-EF09-BAC54981FDB2}"/>
              </a:ext>
            </a:extLst>
          </p:cNvPr>
          <p:cNvGrpSpPr/>
          <p:nvPr/>
        </p:nvGrpSpPr>
        <p:grpSpPr>
          <a:xfrm>
            <a:off x="818156" y="1513934"/>
            <a:ext cx="6184318" cy="991768"/>
            <a:chOff x="63144" y="1524123"/>
            <a:chExt cx="6184318" cy="991768"/>
          </a:xfrm>
          <a:solidFill>
            <a:schemeClr val="bg2">
              <a:lumMod val="75000"/>
            </a:schemeClr>
          </a:solidFill>
        </p:grpSpPr>
        <p:sp>
          <p:nvSpPr>
            <p:cNvPr id="13" name="Freeform 6">
              <a:extLst>
                <a:ext uri="{FF2B5EF4-FFF2-40B4-BE49-F238E27FC236}">
                  <a16:creationId xmlns:a16="http://schemas.microsoft.com/office/drawing/2014/main" id="{78C7A1B8-7E66-F3DC-5E3A-47AE373076F5}"/>
                </a:ext>
              </a:extLst>
            </p:cNvPr>
            <p:cNvSpPr>
              <a:spLocks/>
            </p:cNvSpPr>
            <p:nvPr/>
          </p:nvSpPr>
          <p:spPr bwMode="auto">
            <a:xfrm>
              <a:off x="4162630" y="1524123"/>
              <a:ext cx="2084832"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70" y="5681"/>
                  </a:lnTo>
                  <a:lnTo>
                    <a:pt x="0" y="0"/>
                  </a:ln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2000" kern="0">
                <a:solidFill>
                  <a:srgbClr val="000000"/>
                </a:solidFill>
                <a:latin typeface="Arial"/>
                <a:cs typeface="Arial"/>
              </a:endParaRPr>
            </a:p>
          </p:txBody>
        </p:sp>
        <p:pic>
          <p:nvPicPr>
            <p:cNvPr id="28" name="Graphic 27" descr="Magnifying glass outline">
              <a:extLst>
                <a:ext uri="{FF2B5EF4-FFF2-40B4-BE49-F238E27FC236}">
                  <a16:creationId xmlns:a16="http://schemas.microsoft.com/office/drawing/2014/main" id="{884B3E48-84B4-CEB7-BD2B-7BDD1352EC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3144" y="1610657"/>
              <a:ext cx="769242" cy="769242"/>
            </a:xfrm>
            <a:prstGeom prst="rect">
              <a:avLst/>
            </a:prstGeom>
          </p:spPr>
        </p:pic>
      </p:grpSp>
      <p:pic>
        <p:nvPicPr>
          <p:cNvPr id="32" name="Graphic 31" descr="Graduation cap outline">
            <a:extLst>
              <a:ext uri="{FF2B5EF4-FFF2-40B4-BE49-F238E27FC236}">
                <a16:creationId xmlns:a16="http://schemas.microsoft.com/office/drawing/2014/main" id="{C5B17D36-63BD-9C0A-2CCD-08E311F36E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10170" y="1568863"/>
            <a:ext cx="914400" cy="914400"/>
          </a:xfrm>
          <a:prstGeom prst="rect">
            <a:avLst/>
          </a:prstGeom>
        </p:spPr>
      </p:pic>
      <p:grpSp>
        <p:nvGrpSpPr>
          <p:cNvPr id="2" name="Group 1" descr="Blue arrow pointing from a graduation cap to a circle">
            <a:extLst>
              <a:ext uri="{FF2B5EF4-FFF2-40B4-BE49-F238E27FC236}">
                <a16:creationId xmlns:a16="http://schemas.microsoft.com/office/drawing/2014/main" id="{BC1FF5E9-C809-C628-D243-851FC63C057E}"/>
              </a:ext>
            </a:extLst>
          </p:cNvPr>
          <p:cNvGrpSpPr/>
          <p:nvPr/>
        </p:nvGrpSpPr>
        <p:grpSpPr>
          <a:xfrm>
            <a:off x="7330859" y="1493946"/>
            <a:ext cx="2084832" cy="1031745"/>
            <a:chOff x="7225276" y="1493115"/>
            <a:chExt cx="2084832" cy="1031745"/>
          </a:xfrm>
        </p:grpSpPr>
        <p:sp>
          <p:nvSpPr>
            <p:cNvPr id="14" name="Freeform 77">
              <a:extLst>
                <a:ext uri="{FF2B5EF4-FFF2-40B4-BE49-F238E27FC236}">
                  <a16:creationId xmlns:a16="http://schemas.microsoft.com/office/drawing/2014/main" id="{2028D3EB-9D47-587A-0B09-5853384057F5}"/>
                </a:ext>
              </a:extLst>
            </p:cNvPr>
            <p:cNvSpPr>
              <a:spLocks/>
            </p:cNvSpPr>
            <p:nvPr/>
          </p:nvSpPr>
          <p:spPr bwMode="auto">
            <a:xfrm>
              <a:off x="7225276" y="1533092"/>
              <a:ext cx="2084832" cy="991768"/>
            </a:xfrm>
            <a:custGeom>
              <a:avLst/>
              <a:gdLst>
                <a:gd name="T0" fmla="*/ 0 w 20262"/>
                <a:gd name="T1" fmla="*/ 0 h 11341"/>
                <a:gd name="T2" fmla="*/ 15671 w 20262"/>
                <a:gd name="T3" fmla="*/ 0 h 11341"/>
                <a:gd name="T4" fmla="*/ 20262 w 20262"/>
                <a:gd name="T5" fmla="*/ 5681 h 11341"/>
                <a:gd name="T6" fmla="*/ 15671 w 20262"/>
                <a:gd name="T7" fmla="*/ 11341 h 11341"/>
                <a:gd name="T8" fmla="*/ 0 w 20262"/>
                <a:gd name="T9" fmla="*/ 11341 h 11341"/>
                <a:gd name="T10" fmla="*/ 4570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71" y="0"/>
                  </a:lnTo>
                  <a:lnTo>
                    <a:pt x="20262" y="5681"/>
                  </a:lnTo>
                  <a:lnTo>
                    <a:pt x="15671" y="11341"/>
                  </a:lnTo>
                  <a:lnTo>
                    <a:pt x="0" y="11341"/>
                  </a:lnTo>
                  <a:lnTo>
                    <a:pt x="4570" y="5681"/>
                  </a:lnTo>
                  <a:lnTo>
                    <a:pt x="0" y="0"/>
                  </a:lnTo>
                  <a:close/>
                </a:path>
              </a:pathLst>
            </a:custGeom>
            <a:solidFill>
              <a:schemeClr val="accent1"/>
            </a:solidFill>
            <a:ln w="0">
              <a:solidFill>
                <a:srgbClr val="89B1C7"/>
              </a:solidFill>
              <a:prstDash val="solid"/>
              <a:round/>
              <a:headEnd/>
              <a:tailEnd/>
            </a:ln>
          </p:spPr>
          <p:txBody>
            <a:bodyPr vert="horz" wrap="square" lIns="68580" tIns="34290" rIns="68580" bIns="34290" numCol="1" anchor="t" anchorCtr="0" compatLnSpc="1">
              <a:prstTxWarp prst="textNoShape">
                <a:avLst/>
              </a:prstTxWarp>
            </a:bodyPr>
            <a:lstStyle/>
            <a:p>
              <a:pPr defTabSz="914400" fontAlgn="base">
                <a:spcBef>
                  <a:spcPct val="0"/>
                </a:spcBef>
                <a:spcAft>
                  <a:spcPct val="0"/>
                </a:spcAft>
                <a:defRPr/>
              </a:pPr>
              <a:endParaRPr lang="en-US" sz="3200" kern="0">
                <a:solidFill>
                  <a:srgbClr val="00B0F0"/>
                </a:solidFill>
                <a:latin typeface="Arial"/>
                <a:cs typeface="Calibri" panose="020F0502020204030204" pitchFamily="34" charset="0"/>
              </a:endParaRPr>
            </a:p>
          </p:txBody>
        </p:sp>
        <p:pic>
          <p:nvPicPr>
            <p:cNvPr id="26" name="Picture 16">
              <a:extLst>
                <a:ext uri="{FF2B5EF4-FFF2-40B4-BE49-F238E27FC236}">
                  <a16:creationId xmlns:a16="http://schemas.microsoft.com/office/drawing/2014/main" id="{993B1438-32E5-32CA-5182-1D62EC3EAEDC}"/>
                </a:ext>
              </a:extLst>
            </p:cNvPr>
            <p:cNvPicPr>
              <a:picLocks noChangeAspect="1" noChangeArrowheads="1"/>
            </p:cNvPicPr>
            <p:nvPr/>
          </p:nvPicPr>
          <p:blipFill>
            <a:blip r:embed="rId12">
              <a:lum bright="70000" contrast="-70000"/>
              <a:extLst>
                <a:ext uri="{28A0092B-C50C-407E-A947-70E740481C1C}">
                  <a14:useLocalDpi xmlns:a14="http://schemas.microsoft.com/office/drawing/2010/main" val="0"/>
                </a:ext>
              </a:extLst>
            </a:blip>
            <a:srcRect/>
            <a:stretch>
              <a:fillRect/>
            </a:stretch>
          </p:blipFill>
          <p:spPr bwMode="auto">
            <a:xfrm>
              <a:off x="7813918" y="1493115"/>
              <a:ext cx="954083" cy="966636"/>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8" name="Group 7" descr="Blue arrow pointing from a person on a laptop.">
            <a:extLst>
              <a:ext uri="{FF2B5EF4-FFF2-40B4-BE49-F238E27FC236}">
                <a16:creationId xmlns:a16="http://schemas.microsoft.com/office/drawing/2014/main" id="{97D41FD7-7CBF-612A-1C7B-FB47036583B4}"/>
              </a:ext>
            </a:extLst>
          </p:cNvPr>
          <p:cNvGrpSpPr/>
          <p:nvPr/>
        </p:nvGrpSpPr>
        <p:grpSpPr>
          <a:xfrm>
            <a:off x="9744075" y="1585652"/>
            <a:ext cx="2081460" cy="991768"/>
            <a:chOff x="9796773" y="1499279"/>
            <a:chExt cx="2081460" cy="991768"/>
          </a:xfrm>
        </p:grpSpPr>
        <p:sp>
          <p:nvSpPr>
            <p:cNvPr id="15" name="Freeform 81">
              <a:extLst>
                <a:ext uri="{FF2B5EF4-FFF2-40B4-BE49-F238E27FC236}">
                  <a16:creationId xmlns:a16="http://schemas.microsoft.com/office/drawing/2014/main" id="{3776ADA5-A13B-B074-81CA-74B2EA9D60E3}"/>
                </a:ext>
              </a:extLst>
            </p:cNvPr>
            <p:cNvSpPr>
              <a:spLocks/>
            </p:cNvSpPr>
            <p:nvPr/>
          </p:nvSpPr>
          <p:spPr bwMode="auto">
            <a:xfrm>
              <a:off x="9796773" y="1499279"/>
              <a:ext cx="2081460" cy="991768"/>
            </a:xfrm>
            <a:custGeom>
              <a:avLst/>
              <a:gdLst>
                <a:gd name="T0" fmla="*/ 0 w 20262"/>
                <a:gd name="T1" fmla="*/ 0 h 11341"/>
                <a:gd name="T2" fmla="*/ 15692 w 20262"/>
                <a:gd name="T3" fmla="*/ 0 h 11341"/>
                <a:gd name="T4" fmla="*/ 20262 w 20262"/>
                <a:gd name="T5" fmla="*/ 5681 h 11341"/>
                <a:gd name="T6" fmla="*/ 15692 w 20262"/>
                <a:gd name="T7" fmla="*/ 11341 h 11341"/>
                <a:gd name="T8" fmla="*/ 0 w 20262"/>
                <a:gd name="T9" fmla="*/ 11341 h 11341"/>
                <a:gd name="T10" fmla="*/ 4591 w 20262"/>
                <a:gd name="T11" fmla="*/ 5681 h 11341"/>
                <a:gd name="T12" fmla="*/ 0 w 20262"/>
                <a:gd name="T13" fmla="*/ 0 h 11341"/>
              </a:gdLst>
              <a:ahLst/>
              <a:cxnLst>
                <a:cxn ang="0">
                  <a:pos x="T0" y="T1"/>
                </a:cxn>
                <a:cxn ang="0">
                  <a:pos x="T2" y="T3"/>
                </a:cxn>
                <a:cxn ang="0">
                  <a:pos x="T4" y="T5"/>
                </a:cxn>
                <a:cxn ang="0">
                  <a:pos x="T6" y="T7"/>
                </a:cxn>
                <a:cxn ang="0">
                  <a:pos x="T8" y="T9"/>
                </a:cxn>
                <a:cxn ang="0">
                  <a:pos x="T10" y="T11"/>
                </a:cxn>
                <a:cxn ang="0">
                  <a:pos x="T12" y="T13"/>
                </a:cxn>
              </a:cxnLst>
              <a:rect l="0" t="0" r="r" b="b"/>
              <a:pathLst>
                <a:path w="20262" h="11341">
                  <a:moveTo>
                    <a:pt x="0" y="0"/>
                  </a:moveTo>
                  <a:lnTo>
                    <a:pt x="15692" y="0"/>
                  </a:lnTo>
                  <a:lnTo>
                    <a:pt x="20262" y="5681"/>
                  </a:lnTo>
                  <a:lnTo>
                    <a:pt x="15692" y="11341"/>
                  </a:lnTo>
                  <a:lnTo>
                    <a:pt x="0" y="11341"/>
                  </a:lnTo>
                  <a:lnTo>
                    <a:pt x="4591" y="5681"/>
                  </a:lnTo>
                  <a:lnTo>
                    <a:pt x="0" y="0"/>
                  </a:lnTo>
                  <a:close/>
                </a:path>
              </a:pathLst>
            </a:custGeom>
            <a:solidFill>
              <a:srgbClr val="004279"/>
            </a:solidFill>
            <a:ln w="0">
              <a:noFill/>
              <a:prstDash val="solid"/>
              <a:round/>
              <a:headEnd/>
              <a:tailEnd/>
            </a:ln>
          </p:spPr>
          <p:txBody>
            <a:bodyPr vert="horz" wrap="square" lIns="68580" tIns="34290" rIns="68580" bIns="34290" numCol="1" anchor="t" anchorCtr="0" compatLnSpc="1">
              <a:prstTxWarp prst="textNoShape">
                <a:avLst/>
              </a:prstTxWarp>
            </a:bodyPr>
            <a:lstStyle/>
            <a:p>
              <a:pPr defTabSz="685800">
                <a:defRPr/>
              </a:pPr>
              <a:endParaRPr lang="en-US" sz="2000" kern="0">
                <a:solidFill>
                  <a:srgbClr val="000000"/>
                </a:solidFill>
                <a:latin typeface="Arial"/>
                <a:cs typeface="Arial"/>
              </a:endParaRPr>
            </a:p>
          </p:txBody>
        </p:sp>
        <p:pic>
          <p:nvPicPr>
            <p:cNvPr id="30" name="Graphic 29" descr="Arrow circle outline">
              <a:extLst>
                <a:ext uri="{FF2B5EF4-FFF2-40B4-BE49-F238E27FC236}">
                  <a16:creationId xmlns:a16="http://schemas.microsoft.com/office/drawing/2014/main" id="{F582E5DD-3768-A8CA-19F2-1412F4810DB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74495" y="1514095"/>
              <a:ext cx="914400" cy="914400"/>
            </a:xfrm>
            <a:prstGeom prst="rect">
              <a:avLst/>
            </a:prstGeom>
          </p:spPr>
        </p:pic>
      </p:grpSp>
      <p:sp>
        <p:nvSpPr>
          <p:cNvPr id="16" name="Rectangle 15">
            <a:extLst>
              <a:ext uri="{FF2B5EF4-FFF2-40B4-BE49-F238E27FC236}">
                <a16:creationId xmlns:a16="http://schemas.microsoft.com/office/drawing/2014/main" id="{B0A4E5BA-F202-86AB-668A-37306E731838}"/>
              </a:ext>
              <a:ext uri="{C183D7F6-B498-43B3-948B-1728B52AA6E4}">
                <adec:decorative xmlns:adec="http://schemas.microsoft.com/office/drawing/2017/decorative" val="1"/>
              </a:ext>
            </a:extLst>
          </p:cNvPr>
          <p:cNvSpPr/>
          <p:nvPr/>
        </p:nvSpPr>
        <p:spPr>
          <a:xfrm>
            <a:off x="0" y="2605912"/>
            <a:ext cx="12192000" cy="7147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7" name="Rectangle 6">
            <a:extLst>
              <a:ext uri="{FF2B5EF4-FFF2-40B4-BE49-F238E27FC236}">
                <a16:creationId xmlns:a16="http://schemas.microsoft.com/office/drawing/2014/main" id="{EBDF326D-218C-17BD-B62C-762B2F45EB51}"/>
              </a:ext>
            </a:extLst>
          </p:cNvPr>
          <p:cNvSpPr/>
          <p:nvPr/>
        </p:nvSpPr>
        <p:spPr>
          <a:xfrm>
            <a:off x="-434716" y="2729614"/>
            <a:ext cx="3013412" cy="451919"/>
          </a:xfrm>
          <a:prstGeom prst="rect">
            <a:avLst/>
          </a:prstGeom>
          <a:noFill/>
          <a:ln w="12700" cap="flat" cmpd="sng" algn="ctr">
            <a:noFill/>
            <a:prstDash val="solid"/>
          </a:ln>
          <a:effectLst/>
        </p:spPr>
        <p:txBody>
          <a:bodyPr wrap="square" lIns="68580" tIns="0" rIns="68580" bIns="0" rtlCol="0" anchor="t" anchorCtr="0">
            <a:spAutoFit/>
          </a:bodyPr>
          <a:lstStyle/>
          <a:p>
            <a:pPr algn="ctr" defTabSz="685800">
              <a:lnSpc>
                <a:spcPct val="90000"/>
              </a:lnSpc>
              <a:spcAft>
                <a:spcPts val="450"/>
              </a:spcAft>
              <a:defRPr/>
            </a:pPr>
            <a:r>
              <a:rPr lang="en-US" sz="1400" b="1" kern="0" dirty="0">
                <a:solidFill>
                  <a:srgbClr val="002060"/>
                </a:solidFill>
                <a:latin typeface="Arial"/>
                <a:cs typeface="Calibri"/>
              </a:rPr>
              <a:t>FIND &amp; ADD </a:t>
            </a:r>
            <a:endParaRPr lang="en-US" sz="1400" b="1" kern="0" dirty="0">
              <a:solidFill>
                <a:srgbClr val="002060"/>
              </a:solidFill>
              <a:latin typeface="Arial"/>
              <a:cs typeface="Calibri" panose="020F0502020204030204" pitchFamily="34" charset="0"/>
            </a:endParaRPr>
          </a:p>
          <a:p>
            <a:pPr algn="ctr" defTabSz="685800">
              <a:lnSpc>
                <a:spcPct val="90000"/>
              </a:lnSpc>
              <a:spcAft>
                <a:spcPts val="450"/>
              </a:spcAft>
              <a:defRPr/>
            </a:pPr>
            <a:r>
              <a:rPr lang="en-US" sz="1400" b="1" kern="0" dirty="0">
                <a:solidFill>
                  <a:srgbClr val="002060"/>
                </a:solidFill>
                <a:latin typeface="Arial"/>
                <a:cs typeface="Calibri"/>
              </a:rPr>
              <a:t>A STUDENT</a:t>
            </a:r>
            <a:endParaRPr lang="en-US" sz="1200" dirty="0">
              <a:solidFill>
                <a:srgbClr val="002060"/>
              </a:solidFill>
              <a:latin typeface="Arial"/>
              <a:cs typeface="Calibri"/>
            </a:endParaRPr>
          </a:p>
        </p:txBody>
      </p:sp>
      <p:sp>
        <p:nvSpPr>
          <p:cNvPr id="27" name="Rectangle 26">
            <a:extLst>
              <a:ext uri="{FF2B5EF4-FFF2-40B4-BE49-F238E27FC236}">
                <a16:creationId xmlns:a16="http://schemas.microsoft.com/office/drawing/2014/main" id="{57A3169C-66AE-25EC-9ACE-1AA9C3CA02A0}"/>
              </a:ext>
            </a:extLst>
          </p:cNvPr>
          <p:cNvSpPr/>
          <p:nvPr/>
        </p:nvSpPr>
        <p:spPr>
          <a:xfrm>
            <a:off x="2040516" y="2863372"/>
            <a:ext cx="3013412" cy="193899"/>
          </a:xfrm>
          <a:prstGeom prst="rect">
            <a:avLst/>
          </a:prstGeom>
          <a:noFill/>
          <a:ln w="12700" cap="flat" cmpd="sng" algn="ctr">
            <a:noFill/>
            <a:prstDash val="solid"/>
          </a:ln>
          <a:effectLst/>
        </p:spPr>
        <p:txBody>
          <a:bodyPr wrap="square" lIns="68580" tIns="0" rIns="68580" bIns="0" rtlCol="0" anchor="t" anchorCtr="0">
            <a:spAutoFit/>
          </a:bodyPr>
          <a:lstStyle/>
          <a:p>
            <a:pPr algn="ctr" defTabSz="685800">
              <a:lnSpc>
                <a:spcPct val="90000"/>
              </a:lnSpc>
              <a:spcAft>
                <a:spcPts val="450"/>
              </a:spcAft>
              <a:defRPr/>
            </a:pPr>
            <a:r>
              <a:rPr lang="en-US" sz="1400" b="1" kern="0" dirty="0">
                <a:solidFill>
                  <a:srgbClr val="002060"/>
                </a:solidFill>
                <a:latin typeface="Arial"/>
                <a:cs typeface="Calibri"/>
              </a:rPr>
              <a:t>PRESET ENROLLMENTS</a:t>
            </a:r>
            <a:endParaRPr lang="en-US" sz="1200" dirty="0">
              <a:solidFill>
                <a:srgbClr val="002060"/>
              </a:solidFill>
              <a:latin typeface="Arial"/>
              <a:cs typeface="Calibri"/>
            </a:endParaRPr>
          </a:p>
        </p:txBody>
      </p:sp>
      <p:sp>
        <p:nvSpPr>
          <p:cNvPr id="23" name="Rectangle 22">
            <a:extLst>
              <a:ext uri="{FF2B5EF4-FFF2-40B4-BE49-F238E27FC236}">
                <a16:creationId xmlns:a16="http://schemas.microsoft.com/office/drawing/2014/main" id="{A213270C-AEBA-9E19-7F8A-94A2DE1C84CB}"/>
              </a:ext>
            </a:extLst>
          </p:cNvPr>
          <p:cNvSpPr/>
          <p:nvPr/>
        </p:nvSpPr>
        <p:spPr>
          <a:xfrm>
            <a:off x="4457912" y="2851210"/>
            <a:ext cx="3013412" cy="193899"/>
          </a:xfrm>
          <a:prstGeom prst="rect">
            <a:avLst/>
          </a:prstGeom>
          <a:noFill/>
          <a:ln w="12700" cap="flat" cmpd="sng" algn="ctr">
            <a:noFill/>
            <a:prstDash val="solid"/>
          </a:ln>
          <a:effectLst/>
        </p:spPr>
        <p:txBody>
          <a:bodyPr wrap="square" lIns="68580" tIns="0" rIns="68580" bIns="0" rtlCol="0" anchor="t" anchorCtr="0">
            <a:spAutoFit/>
          </a:bodyPr>
          <a:lstStyle/>
          <a:p>
            <a:pPr algn="ctr" defTabSz="685800">
              <a:lnSpc>
                <a:spcPct val="90000"/>
              </a:lnSpc>
              <a:spcAft>
                <a:spcPts val="450"/>
              </a:spcAft>
              <a:defRPr/>
            </a:pPr>
            <a:r>
              <a:rPr lang="en-US" sz="1400" b="1" kern="0" dirty="0">
                <a:solidFill>
                  <a:srgbClr val="002060"/>
                </a:solidFill>
                <a:latin typeface="Arial"/>
                <a:cs typeface="Calibri"/>
              </a:rPr>
              <a:t>CREATE A STUDENT</a:t>
            </a:r>
            <a:endParaRPr lang="en-US" sz="1200" dirty="0">
              <a:solidFill>
                <a:srgbClr val="002060"/>
              </a:solidFill>
              <a:latin typeface="Arial"/>
              <a:cs typeface="Calibri"/>
            </a:endParaRPr>
          </a:p>
        </p:txBody>
      </p:sp>
      <p:sp>
        <p:nvSpPr>
          <p:cNvPr id="11" name="Rectangle 10">
            <a:extLst>
              <a:ext uri="{FF2B5EF4-FFF2-40B4-BE49-F238E27FC236}">
                <a16:creationId xmlns:a16="http://schemas.microsoft.com/office/drawing/2014/main" id="{FA0B294C-7F1B-C5C5-A0D4-68D9109CE1B9}"/>
              </a:ext>
            </a:extLst>
          </p:cNvPr>
          <p:cNvSpPr/>
          <p:nvPr/>
        </p:nvSpPr>
        <p:spPr>
          <a:xfrm>
            <a:off x="6583225" y="2750646"/>
            <a:ext cx="3474719" cy="430887"/>
          </a:xfrm>
          <a:prstGeom prst="rect">
            <a:avLst/>
          </a:prstGeom>
          <a:noFill/>
          <a:ln w="12700" cap="flat" cmpd="sng" algn="ctr">
            <a:noFill/>
            <a:prstDash val="solid"/>
          </a:ln>
          <a:effectLst/>
        </p:spPr>
        <p:txBody>
          <a:bodyPr wrap="square" lIns="68580" tIns="0" rIns="68580" bIns="0" rtlCol="0" anchor="t" anchorCtr="0">
            <a:spAutoFit/>
          </a:bodyPr>
          <a:lstStyle/>
          <a:p>
            <a:pPr algn="ctr" defTabSz="685800">
              <a:defRPr/>
            </a:pPr>
            <a:r>
              <a:rPr lang="en-US" sz="1400" b="1" kern="0" dirty="0">
                <a:solidFill>
                  <a:srgbClr val="002060"/>
                </a:solidFill>
                <a:latin typeface="Arial"/>
                <a:cs typeface="Calibri"/>
              </a:rPr>
              <a:t>ADD &amp; SUBMIT </a:t>
            </a:r>
          </a:p>
          <a:p>
            <a:pPr algn="ctr" defTabSz="685800">
              <a:defRPr/>
            </a:pPr>
            <a:r>
              <a:rPr lang="en-US" sz="1400" b="1" kern="0" dirty="0">
                <a:solidFill>
                  <a:srgbClr val="002060"/>
                </a:solidFill>
                <a:latin typeface="Arial"/>
                <a:cs typeface="Calibri"/>
              </a:rPr>
              <a:t>ENROLLMENT</a:t>
            </a:r>
          </a:p>
        </p:txBody>
      </p:sp>
      <p:sp>
        <p:nvSpPr>
          <p:cNvPr id="12" name="Rectangle 11">
            <a:extLst>
              <a:ext uri="{FF2B5EF4-FFF2-40B4-BE49-F238E27FC236}">
                <a16:creationId xmlns:a16="http://schemas.microsoft.com/office/drawing/2014/main" id="{C99A7CC8-BAB3-DB8A-651B-B93A5E962B6E}"/>
              </a:ext>
            </a:extLst>
          </p:cNvPr>
          <p:cNvSpPr/>
          <p:nvPr/>
        </p:nvSpPr>
        <p:spPr>
          <a:xfrm>
            <a:off x="9664513" y="2754261"/>
            <a:ext cx="2214810" cy="387798"/>
          </a:xfrm>
          <a:prstGeom prst="rect">
            <a:avLst/>
          </a:prstGeom>
          <a:noFill/>
          <a:ln w="12700" cap="flat" cmpd="sng" algn="ctr">
            <a:noFill/>
            <a:prstDash val="solid"/>
          </a:ln>
          <a:effectLst/>
        </p:spPr>
        <p:txBody>
          <a:bodyPr wrap="square" lIns="68580" tIns="0" rIns="68580" bIns="0" rtlCol="0" anchor="t" anchorCtr="0">
            <a:spAutoFit/>
          </a:bodyPr>
          <a:lstStyle/>
          <a:p>
            <a:pPr algn="ctr" defTabSz="685800">
              <a:lnSpc>
                <a:spcPct val="90000"/>
              </a:lnSpc>
              <a:spcAft>
                <a:spcPts val="450"/>
              </a:spcAft>
              <a:defRPr/>
            </a:pPr>
            <a:r>
              <a:rPr lang="en-US" sz="1400" b="1" kern="0" dirty="0">
                <a:solidFill>
                  <a:srgbClr val="002060"/>
                </a:solidFill>
                <a:latin typeface="Arial"/>
                <a:cs typeface="Calibri"/>
              </a:rPr>
              <a:t>AMEND/TERMINATE ENROLLMENT</a:t>
            </a:r>
          </a:p>
        </p:txBody>
      </p:sp>
      <p:sp>
        <p:nvSpPr>
          <p:cNvPr id="24" name="Rectangle 23">
            <a:extLst>
              <a:ext uri="{FF2B5EF4-FFF2-40B4-BE49-F238E27FC236}">
                <a16:creationId xmlns:a16="http://schemas.microsoft.com/office/drawing/2014/main" id="{AB1BA5CC-5E46-5EE6-682E-9D1907F225B6}"/>
              </a:ext>
            </a:extLst>
          </p:cNvPr>
          <p:cNvSpPr/>
          <p:nvPr/>
        </p:nvSpPr>
        <p:spPr>
          <a:xfrm>
            <a:off x="145454" y="3425612"/>
            <a:ext cx="2173566" cy="3054096"/>
          </a:xfrm>
          <a:prstGeom prst="rect">
            <a:avLst/>
          </a:prstGeom>
          <a:solidFill>
            <a:srgbClr val="B1D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dirty="0">
                <a:solidFill>
                  <a:schemeClr val="tx1"/>
                </a:solidFill>
                <a:latin typeface="Arial"/>
                <a:cs typeface="Calibri"/>
              </a:rPr>
              <a:t>In the student profile page of EM, SCOs </a:t>
            </a:r>
            <a:r>
              <a:rPr lang="en-US" sz="1400" b="1" dirty="0">
                <a:solidFill>
                  <a:schemeClr val="tx1"/>
                </a:solidFill>
                <a:latin typeface="Arial"/>
                <a:cs typeface="Calibri"/>
              </a:rPr>
              <a:t>search, find, create, and add students </a:t>
            </a:r>
            <a:r>
              <a:rPr lang="en-US" sz="1400" dirty="0">
                <a:solidFill>
                  <a:schemeClr val="tx1"/>
                </a:solidFill>
                <a:latin typeface="Arial"/>
                <a:cs typeface="Calibri"/>
              </a:rPr>
              <a:t>to their school’s database. </a:t>
            </a:r>
          </a:p>
          <a:p>
            <a:endParaRPr lang="en-US" sz="1400" dirty="0">
              <a:solidFill>
                <a:schemeClr val="tx1"/>
              </a:solidFill>
              <a:latin typeface="Arial"/>
              <a:cs typeface="Calibri"/>
            </a:endParaRPr>
          </a:p>
          <a:p>
            <a:r>
              <a:rPr lang="en-US" sz="1400" dirty="0">
                <a:solidFill>
                  <a:schemeClr val="tx1"/>
                </a:solidFill>
                <a:latin typeface="Arial"/>
                <a:cs typeface="Calibri"/>
              </a:rPr>
              <a:t>We have a demonstration that covers the student profile while also exploring the tabs for </a:t>
            </a:r>
            <a:r>
              <a:rPr lang="en-US" sz="1400" b="1" dirty="0">
                <a:solidFill>
                  <a:schemeClr val="tx1"/>
                </a:solidFill>
                <a:latin typeface="Arial"/>
                <a:cs typeface="Calibri"/>
              </a:rPr>
              <a:t>Enrollments, Programs, Benefits, History logs</a:t>
            </a:r>
            <a:r>
              <a:rPr lang="en-US" sz="1400" dirty="0">
                <a:solidFill>
                  <a:schemeClr val="tx1"/>
                </a:solidFill>
                <a:latin typeface="Arial"/>
                <a:cs typeface="Calibri"/>
              </a:rPr>
              <a:t>, and </a:t>
            </a:r>
            <a:r>
              <a:rPr lang="en-US" sz="1400" b="1" dirty="0">
                <a:solidFill>
                  <a:schemeClr val="tx1"/>
                </a:solidFill>
                <a:latin typeface="Arial"/>
                <a:cs typeface="Calibri"/>
              </a:rPr>
              <a:t>Notes tabs</a:t>
            </a:r>
            <a:r>
              <a:rPr lang="en-US" sz="1400" dirty="0">
                <a:solidFill>
                  <a:schemeClr val="tx1"/>
                </a:solidFill>
                <a:latin typeface="Arial"/>
                <a:cs typeface="Calibri"/>
              </a:rPr>
              <a:t>. </a:t>
            </a:r>
            <a:endParaRPr lang="en-US" sz="1400" b="0" i="0" u="none" strike="noStrike" noProof="0" dirty="0">
              <a:solidFill>
                <a:schemeClr val="tx1"/>
              </a:solidFill>
              <a:effectLst/>
              <a:latin typeface="Arial"/>
              <a:cs typeface="Arial"/>
            </a:endParaRPr>
          </a:p>
        </p:txBody>
      </p:sp>
      <p:sp>
        <p:nvSpPr>
          <p:cNvPr id="25" name="Rectangle 24">
            <a:extLst>
              <a:ext uri="{FF2B5EF4-FFF2-40B4-BE49-F238E27FC236}">
                <a16:creationId xmlns:a16="http://schemas.microsoft.com/office/drawing/2014/main" id="{270BB7B1-8897-47C7-A497-C0A107EE8FD7}"/>
              </a:ext>
            </a:extLst>
          </p:cNvPr>
          <p:cNvSpPr/>
          <p:nvPr/>
        </p:nvSpPr>
        <p:spPr>
          <a:xfrm>
            <a:off x="2503625" y="3425613"/>
            <a:ext cx="2173566" cy="3054096"/>
          </a:xfrm>
          <a:prstGeom prst="rect">
            <a:avLst/>
          </a:prstGeom>
          <a:solidFill>
            <a:srgbClr val="C1E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dirty="0">
                <a:solidFill>
                  <a:schemeClr val="tx1"/>
                </a:solidFill>
                <a:latin typeface="Arial"/>
                <a:cs typeface="Calibri"/>
              </a:rPr>
              <a:t>In the “Schools” tab of EM, SCOs can </a:t>
            </a:r>
            <a:r>
              <a:rPr lang="en-US" sz="1400" b="1" dirty="0">
                <a:solidFill>
                  <a:schemeClr val="tx1"/>
                </a:solidFill>
                <a:latin typeface="Arial"/>
                <a:cs typeface="Calibri"/>
              </a:rPr>
              <a:t>create preset enrollments </a:t>
            </a:r>
            <a:r>
              <a:rPr lang="en-US" sz="1400" dirty="0">
                <a:solidFill>
                  <a:schemeClr val="tx1"/>
                </a:solidFill>
                <a:latin typeface="Arial"/>
                <a:cs typeface="Calibri"/>
              </a:rPr>
              <a:t>to automatically add, pre-create enrollment periods to student enrollments. </a:t>
            </a:r>
          </a:p>
          <a:p>
            <a:endParaRPr lang="en-US" sz="1400" dirty="0">
              <a:solidFill>
                <a:schemeClr val="tx1"/>
              </a:solidFill>
              <a:latin typeface="Arial"/>
              <a:cs typeface="Calibri"/>
            </a:endParaRPr>
          </a:p>
          <a:p>
            <a:r>
              <a:rPr lang="en-US" sz="1400" dirty="0">
                <a:solidFill>
                  <a:schemeClr val="tx1"/>
                </a:solidFill>
                <a:latin typeface="Arial"/>
                <a:cs typeface="Calibri"/>
              </a:rPr>
              <a:t>Once created, preset enrollments are selectable when adding an enrollment for students and can save SCOs time.</a:t>
            </a:r>
          </a:p>
        </p:txBody>
      </p:sp>
      <p:sp>
        <p:nvSpPr>
          <p:cNvPr id="3" name="Rectangle 2">
            <a:extLst>
              <a:ext uri="{FF2B5EF4-FFF2-40B4-BE49-F238E27FC236}">
                <a16:creationId xmlns:a16="http://schemas.microsoft.com/office/drawing/2014/main" id="{BCC88027-1A8E-EBE7-FE8C-6B9542E758B6}"/>
              </a:ext>
            </a:extLst>
          </p:cNvPr>
          <p:cNvSpPr/>
          <p:nvPr/>
        </p:nvSpPr>
        <p:spPr>
          <a:xfrm>
            <a:off x="4866273" y="3425614"/>
            <a:ext cx="2176272" cy="3051386"/>
          </a:xfrm>
          <a:prstGeom prst="rect">
            <a:avLst/>
          </a:prstGeom>
          <a:solidFill>
            <a:srgbClr val="8AC4D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dirty="0">
                <a:solidFill>
                  <a:schemeClr val="tx1"/>
                </a:solidFill>
                <a:latin typeface="Arial"/>
                <a:cs typeface="Calibri"/>
              </a:rPr>
              <a:t>In the student profile page of EM, SCOs can </a:t>
            </a:r>
            <a:r>
              <a:rPr lang="en-US" sz="1400" b="1" dirty="0">
                <a:solidFill>
                  <a:schemeClr val="tx1"/>
                </a:solidFill>
                <a:latin typeface="Arial"/>
                <a:cs typeface="Calibri"/>
              </a:rPr>
              <a:t>create students </a:t>
            </a:r>
            <a:r>
              <a:rPr lang="en-US" sz="1400" dirty="0">
                <a:solidFill>
                  <a:schemeClr val="tx1"/>
                </a:solidFill>
                <a:latin typeface="Arial"/>
                <a:cs typeface="Calibri"/>
              </a:rPr>
              <a:t>that are unable to be located through their school’s database. </a:t>
            </a:r>
          </a:p>
          <a:p>
            <a:endParaRPr lang="en-US" sz="1400" dirty="0">
              <a:solidFill>
                <a:schemeClr val="tx1"/>
              </a:solidFill>
              <a:latin typeface="Arial"/>
              <a:cs typeface="Calibri"/>
            </a:endParaRPr>
          </a:p>
          <a:p>
            <a:r>
              <a:rPr lang="en-US" sz="1400" dirty="0">
                <a:solidFill>
                  <a:schemeClr val="tx1"/>
                </a:solidFill>
                <a:latin typeface="Arial"/>
                <a:cs typeface="Calibri"/>
              </a:rPr>
              <a:t>Once created, enrollments can be added, amended, or terminated. </a:t>
            </a:r>
            <a:endParaRPr lang="en-US" sz="1400" b="0" i="0" u="none" strike="noStrike" noProof="0" dirty="0">
              <a:solidFill>
                <a:schemeClr val="tx1"/>
              </a:solidFill>
              <a:effectLst/>
              <a:latin typeface="Arial"/>
              <a:cs typeface="Arial"/>
            </a:endParaRPr>
          </a:p>
        </p:txBody>
      </p:sp>
      <p:sp>
        <p:nvSpPr>
          <p:cNvPr id="6" name="Rectangle 5">
            <a:extLst>
              <a:ext uri="{FF2B5EF4-FFF2-40B4-BE49-F238E27FC236}">
                <a16:creationId xmlns:a16="http://schemas.microsoft.com/office/drawing/2014/main" id="{C17473E1-A534-9CCD-143C-9F42DB6B7851}"/>
              </a:ext>
            </a:extLst>
          </p:cNvPr>
          <p:cNvSpPr/>
          <p:nvPr/>
        </p:nvSpPr>
        <p:spPr>
          <a:xfrm>
            <a:off x="7331059" y="3425612"/>
            <a:ext cx="2176272" cy="3054096"/>
          </a:xfrm>
          <a:prstGeom prst="rect">
            <a:avLst/>
          </a:prstGeom>
          <a:solidFill>
            <a:srgbClr val="0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a:solidFill>
                  <a:schemeClr val="bg1"/>
                </a:solidFill>
                <a:latin typeface="Arial"/>
                <a:cs typeface="Calibri"/>
              </a:rPr>
              <a:t>The </a:t>
            </a:r>
            <a:r>
              <a:rPr lang="en-US" sz="1400" b="1">
                <a:solidFill>
                  <a:schemeClr val="bg1"/>
                </a:solidFill>
                <a:latin typeface="Arial"/>
                <a:cs typeface="Calibri"/>
              </a:rPr>
              <a:t>Add Enrollment </a:t>
            </a:r>
            <a:r>
              <a:rPr lang="en-US" sz="1400">
                <a:solidFill>
                  <a:schemeClr val="bg1"/>
                </a:solidFill>
                <a:latin typeface="Arial"/>
                <a:cs typeface="Calibri"/>
              </a:rPr>
              <a:t>demonstration shows SCOs how to add new enrollment </a:t>
            </a:r>
            <a:r>
              <a:rPr lang="en-US" sz="1400" b="1">
                <a:solidFill>
                  <a:schemeClr val="bg1"/>
                </a:solidFill>
                <a:latin typeface="Arial"/>
                <a:cs typeface="Calibri"/>
              </a:rPr>
              <a:t>reporting dates, hours, and tuition and fee charges</a:t>
            </a:r>
            <a:r>
              <a:rPr lang="en-US" sz="1400">
                <a:solidFill>
                  <a:schemeClr val="bg1"/>
                </a:solidFill>
                <a:latin typeface="Arial"/>
                <a:cs typeface="Calibri"/>
              </a:rPr>
              <a:t>.  </a:t>
            </a:r>
          </a:p>
          <a:p>
            <a:endParaRPr lang="en-US" sz="1400">
              <a:solidFill>
                <a:schemeClr val="bg1"/>
              </a:solidFill>
              <a:latin typeface="Arial"/>
              <a:cs typeface="Calibri"/>
            </a:endParaRPr>
          </a:p>
          <a:p>
            <a:r>
              <a:rPr lang="en-US" sz="1400">
                <a:solidFill>
                  <a:schemeClr val="bg1"/>
                </a:solidFill>
                <a:latin typeface="Arial"/>
                <a:cs typeface="Calibri"/>
              </a:rPr>
              <a:t>After inputting the enrollment information, </a:t>
            </a:r>
            <a:r>
              <a:rPr lang="en-US" sz="1400" b="1">
                <a:solidFill>
                  <a:schemeClr val="bg1"/>
                </a:solidFill>
                <a:latin typeface="Arial"/>
                <a:cs typeface="Calibri"/>
              </a:rPr>
              <a:t>SCOs can electronically submit the enrollment to VA.</a:t>
            </a:r>
          </a:p>
          <a:p>
            <a:endParaRPr lang="en-US" sz="1400">
              <a:solidFill>
                <a:schemeClr val="bg1"/>
              </a:solidFill>
              <a:latin typeface="Arial"/>
              <a:cs typeface="Calibri"/>
            </a:endParaRPr>
          </a:p>
        </p:txBody>
      </p:sp>
      <p:sp>
        <p:nvSpPr>
          <p:cNvPr id="9" name="Rectangle 8">
            <a:extLst>
              <a:ext uri="{FF2B5EF4-FFF2-40B4-BE49-F238E27FC236}">
                <a16:creationId xmlns:a16="http://schemas.microsoft.com/office/drawing/2014/main" id="{6FEA26FC-0E02-CF08-D108-A258C5014599}"/>
              </a:ext>
            </a:extLst>
          </p:cNvPr>
          <p:cNvSpPr/>
          <p:nvPr/>
        </p:nvSpPr>
        <p:spPr>
          <a:xfrm>
            <a:off x="9741963" y="3425613"/>
            <a:ext cx="2176272" cy="3054096"/>
          </a:xfrm>
          <a:prstGeom prst="rect">
            <a:avLst/>
          </a:prstGeom>
          <a:solidFill>
            <a:srgbClr val="0042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400" dirty="0">
                <a:solidFill>
                  <a:schemeClr val="bg1"/>
                </a:solidFill>
                <a:latin typeface="Arial"/>
                <a:cs typeface="Calibri"/>
              </a:rPr>
              <a:t>The </a:t>
            </a:r>
            <a:r>
              <a:rPr lang="en-US" sz="1400" b="1" dirty="0">
                <a:solidFill>
                  <a:schemeClr val="bg1"/>
                </a:solidFill>
                <a:latin typeface="Arial"/>
                <a:cs typeface="Calibri"/>
              </a:rPr>
              <a:t>Amend an Enrollment </a:t>
            </a:r>
            <a:r>
              <a:rPr lang="en-US" sz="1400" dirty="0">
                <a:solidFill>
                  <a:schemeClr val="bg1"/>
                </a:solidFill>
                <a:latin typeface="Arial"/>
                <a:cs typeface="Calibri"/>
              </a:rPr>
              <a:t>demonstration shows SCOs how to </a:t>
            </a:r>
            <a:r>
              <a:rPr lang="en-US" sz="1400" b="1" dirty="0">
                <a:solidFill>
                  <a:schemeClr val="bg1"/>
                </a:solidFill>
                <a:latin typeface="Arial"/>
                <a:cs typeface="Calibri"/>
              </a:rPr>
              <a:t>submit changes</a:t>
            </a:r>
            <a:r>
              <a:rPr lang="en-US" sz="1400" dirty="0">
                <a:solidFill>
                  <a:schemeClr val="bg1"/>
                </a:solidFill>
                <a:latin typeface="Arial"/>
                <a:cs typeface="Calibri"/>
              </a:rPr>
              <a:t> to a student’s enrollment and quickly report the changes to the enrollment VA.  </a:t>
            </a:r>
          </a:p>
        </p:txBody>
      </p:sp>
    </p:spTree>
    <p:extLst>
      <p:ext uri="{BB962C8B-B14F-4D97-AF65-F5344CB8AC3E}">
        <p14:creationId xmlns:p14="http://schemas.microsoft.com/office/powerpoint/2010/main" val="3220724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sz="4400">
                <a:latin typeface="Arial"/>
                <a:cs typeface="Calibri"/>
              </a:rPr>
              <a:t>Find and Add a Student</a:t>
            </a:r>
          </a:p>
        </p:txBody>
      </p:sp>
      <p:sp>
        <p:nvSpPr>
          <p:cNvPr id="4" name="TextBox 3">
            <a:extLst>
              <a:ext uri="{FF2B5EF4-FFF2-40B4-BE49-F238E27FC236}">
                <a16:creationId xmlns:a16="http://schemas.microsoft.com/office/drawing/2014/main" id="{35079D29-39A6-DE70-7006-B2EFD0F7810B}"/>
              </a:ext>
            </a:extLst>
          </p:cNvPr>
          <p:cNvSpPr txBox="1"/>
          <p:nvPr/>
        </p:nvSpPr>
        <p:spPr>
          <a:xfrm>
            <a:off x="3048000" y="2276824"/>
            <a:ext cx="6096000" cy="400110"/>
          </a:xfrm>
          <a:prstGeom prst="rect">
            <a:avLst/>
          </a:prstGeom>
          <a:noFill/>
        </p:spPr>
        <p:txBody>
          <a:bodyPr wrap="square" lIns="91440" tIns="45720" rIns="91440" bIns="45720" anchor="t">
            <a:spAutoFit/>
          </a:bodyPr>
          <a:lstStyle/>
          <a:p>
            <a:pPr algn="ctr"/>
            <a:r>
              <a:rPr lang="en-US" sz="2000">
                <a:latin typeface="Arial"/>
                <a:cs typeface="Calibri"/>
              </a:rPr>
              <a:t>EM Key Functionality Demonstrations</a:t>
            </a:r>
            <a:endParaRPr lang="en-US" sz="2000">
              <a:latin typeface="Arial"/>
              <a:cs typeface="Arial"/>
            </a:endParaRPr>
          </a:p>
        </p:txBody>
      </p:sp>
    </p:spTree>
    <p:extLst>
      <p:ext uri="{BB962C8B-B14F-4D97-AF65-F5344CB8AC3E}">
        <p14:creationId xmlns:p14="http://schemas.microsoft.com/office/powerpoint/2010/main" val="63126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3336290" cy="4547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Find a Student</a:t>
            </a: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33967"/>
            <a:ext cx="11526520" cy="599534"/>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In EM, the user </a:t>
            </a:r>
            <a:r>
              <a:rPr lang="en-US" dirty="0">
                <a:solidFill>
                  <a:schemeClr val="accent2"/>
                </a:solidFill>
                <a:latin typeface="Arial"/>
                <a:cs typeface="Calibri"/>
              </a:rPr>
              <a:t>must</a:t>
            </a:r>
            <a:r>
              <a:rPr lang="en-US" noProof="0" dirty="0">
                <a:solidFill>
                  <a:schemeClr val="accent2"/>
                </a:solidFill>
                <a:latin typeface="Arial"/>
                <a:cs typeface="Calibri"/>
              </a:rPr>
              <a:t> first search for the appropriate student. You can search for a student by selecting the “</a:t>
            </a:r>
            <a:r>
              <a:rPr lang="en-US" b="1" noProof="0" dirty="0">
                <a:solidFill>
                  <a:schemeClr val="accent2"/>
                </a:solidFill>
                <a:latin typeface="Arial"/>
                <a:cs typeface="Calibri"/>
              </a:rPr>
              <a:t>Students</a:t>
            </a:r>
            <a:r>
              <a:rPr lang="en-US" noProof="0" dirty="0">
                <a:solidFill>
                  <a:schemeClr val="accent2"/>
                </a:solidFill>
                <a:latin typeface="Arial"/>
                <a:cs typeface="Calibri"/>
              </a:rPr>
              <a:t>” tab on the dashboard.</a:t>
            </a:r>
          </a:p>
        </p:txBody>
      </p:sp>
      <p:sp>
        <p:nvSpPr>
          <p:cNvPr id="3" name="Content Placeholder 2">
            <a:extLst>
              <a:ext uri="{FF2B5EF4-FFF2-40B4-BE49-F238E27FC236}">
                <a16:creationId xmlns:a16="http://schemas.microsoft.com/office/drawing/2014/main" id="{43B17B17-6B45-35A7-267E-34414F4AF6C8}"/>
              </a:ext>
            </a:extLst>
          </p:cNvPr>
          <p:cNvSpPr>
            <a:spLocks noGrp="1"/>
          </p:cNvSpPr>
          <p:nvPr>
            <p:ph sz="quarter" idx="10"/>
          </p:nvPr>
        </p:nvSpPr>
        <p:spPr>
          <a:xfrm>
            <a:off x="331643" y="1612900"/>
            <a:ext cx="6014905" cy="4740275"/>
          </a:xfrm>
        </p:spPr>
        <p:txBody>
          <a:bodyPr vert="horz" lIns="0" tIns="45720" rIns="0" bIns="45720" rtlCol="0" anchor="t">
            <a:noAutofit/>
          </a:bodyPr>
          <a:lstStyle/>
          <a:p>
            <a:pPr marL="457200" indent="-457200">
              <a:lnSpc>
                <a:spcPct val="115000"/>
              </a:lnSpc>
              <a:spcBef>
                <a:spcPts val="0"/>
              </a:spcBef>
              <a:spcAft>
                <a:spcPts val="0"/>
              </a:spcAft>
              <a:buFont typeface="+mj-lt"/>
              <a:buAutoNum type="arabicPeriod"/>
            </a:pPr>
            <a:r>
              <a:rPr lang="en-US" sz="1800" dirty="0">
                <a:solidFill>
                  <a:srgbClr val="002060"/>
                </a:solidFill>
                <a:effectLst/>
                <a:latin typeface="Arial"/>
                <a:ea typeface="MS Mincho"/>
                <a:cs typeface="Calibri"/>
              </a:rPr>
              <a:t>Select the </a:t>
            </a:r>
            <a:r>
              <a:rPr lang="en-US" sz="1800" b="1" dirty="0">
                <a:solidFill>
                  <a:srgbClr val="002060"/>
                </a:solidFill>
                <a:effectLst/>
                <a:latin typeface="Arial"/>
                <a:ea typeface="MS Mincho"/>
                <a:cs typeface="Calibri"/>
              </a:rPr>
              <a:t>“Students” </a:t>
            </a:r>
            <a:r>
              <a:rPr lang="en-US" sz="1800" dirty="0">
                <a:solidFill>
                  <a:srgbClr val="002060"/>
                </a:solidFill>
                <a:effectLst/>
                <a:latin typeface="Arial"/>
                <a:ea typeface="MS Mincho"/>
                <a:cs typeface="Calibri"/>
              </a:rPr>
              <a:t>tab on the dashboard.</a:t>
            </a:r>
            <a:endParaRPr lang="en-US" sz="1800" dirty="0">
              <a:solidFill>
                <a:srgbClr val="002060"/>
              </a:solidFill>
              <a:latin typeface="Arial"/>
              <a:ea typeface="MS Mincho" panose="02020609040205080304" pitchFamily="49" charset="-128"/>
              <a:cs typeface="Calibri" panose="020F0502020204030204" pitchFamily="34" charset="0"/>
            </a:endParaRPr>
          </a:p>
          <a:p>
            <a:pPr marL="342900" indent="-342900">
              <a:lnSpc>
                <a:spcPct val="114999"/>
              </a:lnSpc>
              <a:spcBef>
                <a:spcPts val="0"/>
              </a:spcBef>
              <a:spcAft>
                <a:spcPts val="0"/>
              </a:spcAft>
              <a:buFont typeface="+mj-lt"/>
              <a:buAutoNum type="arabicPeriod"/>
            </a:pPr>
            <a:endParaRPr lang="en-US" sz="1800" dirty="0">
              <a:solidFill>
                <a:srgbClr val="002060"/>
              </a:solidFill>
              <a:latin typeface="Arial"/>
              <a:ea typeface="MS Mincho"/>
              <a:cs typeface="Calibri"/>
            </a:endParaRPr>
          </a:p>
          <a:p>
            <a:pPr marL="342900" indent="-342900">
              <a:lnSpc>
                <a:spcPct val="115000"/>
              </a:lnSpc>
              <a:spcBef>
                <a:spcPts val="0"/>
              </a:spcBef>
              <a:spcAft>
                <a:spcPts val="0"/>
              </a:spcAft>
              <a:buFont typeface="+mj-lt"/>
              <a:buAutoNum type="arabicPeriod"/>
            </a:pPr>
            <a:r>
              <a:rPr lang="en-US" sz="1800" dirty="0">
                <a:solidFill>
                  <a:srgbClr val="002060"/>
                </a:solidFill>
                <a:effectLst/>
                <a:latin typeface="Arial"/>
                <a:ea typeface="MS Mincho"/>
                <a:cs typeface="Calibri"/>
              </a:rPr>
              <a:t>Select </a:t>
            </a:r>
            <a:r>
              <a:rPr lang="en-US" sz="1800" b="1" dirty="0">
                <a:solidFill>
                  <a:srgbClr val="002060"/>
                </a:solidFill>
                <a:effectLst/>
                <a:latin typeface="Arial"/>
                <a:ea typeface="MS Mincho"/>
                <a:cs typeface="Calibri"/>
              </a:rPr>
              <a:t>“Search my students” </a:t>
            </a:r>
            <a:r>
              <a:rPr lang="en-US" sz="1800" dirty="0">
                <a:solidFill>
                  <a:srgbClr val="002060"/>
                </a:solidFill>
                <a:effectLst/>
                <a:latin typeface="Arial"/>
                <a:ea typeface="MS Mincho"/>
                <a:cs typeface="Calibri"/>
              </a:rPr>
              <a:t>or </a:t>
            </a:r>
            <a:r>
              <a:rPr lang="en-US" sz="1800" b="1" dirty="0">
                <a:solidFill>
                  <a:srgbClr val="002060"/>
                </a:solidFill>
                <a:effectLst/>
                <a:latin typeface="Arial"/>
                <a:ea typeface="MS Mincho"/>
                <a:cs typeface="Calibri"/>
              </a:rPr>
              <a:t>“Search all students” </a:t>
            </a:r>
            <a:r>
              <a:rPr lang="en-US" sz="1800" dirty="0">
                <a:solidFill>
                  <a:srgbClr val="002060"/>
                </a:solidFill>
                <a:effectLst/>
                <a:latin typeface="Arial"/>
                <a:ea typeface="MS Mincho"/>
                <a:cs typeface="Calibri"/>
              </a:rPr>
              <a:t>option to search for a student. Depending on the option selected, different field options populate.</a:t>
            </a:r>
            <a:r>
              <a:rPr lang="en-US" sz="1800" dirty="0">
                <a:solidFill>
                  <a:srgbClr val="002060"/>
                </a:solidFill>
                <a:latin typeface="Arial"/>
                <a:ea typeface="MS Mincho"/>
                <a:cs typeface="Calibri"/>
              </a:rPr>
              <a:t> </a:t>
            </a:r>
            <a:endParaRPr lang="en-US" sz="1800" dirty="0">
              <a:solidFill>
                <a:srgbClr val="002060"/>
              </a:solidFill>
              <a:effectLst/>
              <a:latin typeface="Arial"/>
              <a:ea typeface="MS Mincho" panose="02020609040205080304" pitchFamily="49" charset="-128"/>
              <a:cs typeface="Calibri" panose="020F0502020204030204" pitchFamily="34" charset="0"/>
            </a:endParaRPr>
          </a:p>
          <a:p>
            <a:pPr marL="914400" lvl="1" indent="-457200">
              <a:lnSpc>
                <a:spcPct val="115000"/>
              </a:lnSpc>
              <a:spcBef>
                <a:spcPts val="0"/>
              </a:spcBef>
              <a:spcAft>
                <a:spcPts val="0"/>
              </a:spcAft>
              <a:buFont typeface="+mj-lt"/>
              <a:buAutoNum type="alphaLcParenR"/>
            </a:pPr>
            <a:r>
              <a:rPr lang="en-US" sz="1800" dirty="0">
                <a:solidFill>
                  <a:srgbClr val="002060"/>
                </a:solidFill>
                <a:latin typeface="Arial"/>
                <a:ea typeface="MS Mincho"/>
                <a:cs typeface="Calibri"/>
              </a:rPr>
              <a:t>The</a:t>
            </a:r>
            <a:r>
              <a:rPr lang="en-US" sz="1800" dirty="0">
                <a:solidFill>
                  <a:srgbClr val="002060"/>
                </a:solidFill>
                <a:effectLst/>
                <a:latin typeface="Arial"/>
                <a:ea typeface="MS Mincho"/>
                <a:cs typeface="Calibri"/>
              </a:rPr>
              <a:t> </a:t>
            </a:r>
            <a:r>
              <a:rPr lang="en-US" sz="1800" b="1" dirty="0">
                <a:solidFill>
                  <a:srgbClr val="002060"/>
                </a:solidFill>
                <a:effectLst/>
                <a:latin typeface="Arial"/>
                <a:ea typeface="MS Mincho"/>
                <a:cs typeface="Calibri"/>
              </a:rPr>
              <a:t>“Search my students”</a:t>
            </a:r>
            <a:r>
              <a:rPr lang="en-US" sz="1800" dirty="0">
                <a:solidFill>
                  <a:srgbClr val="002060"/>
                </a:solidFill>
                <a:effectLst/>
                <a:latin typeface="Arial"/>
                <a:ea typeface="MS Mincho"/>
                <a:cs typeface="Calibri"/>
              </a:rPr>
              <a:t> tab</a:t>
            </a:r>
            <a:r>
              <a:rPr lang="en-US" sz="1800" dirty="0">
                <a:solidFill>
                  <a:srgbClr val="002060"/>
                </a:solidFill>
                <a:latin typeface="Arial"/>
                <a:ea typeface="MS Mincho"/>
                <a:cs typeface="Calibri"/>
              </a:rPr>
              <a:t> searches through all students associated with the school. You can s</a:t>
            </a:r>
            <a:r>
              <a:rPr lang="en-US" sz="1800" dirty="0">
                <a:solidFill>
                  <a:srgbClr val="002060"/>
                </a:solidFill>
                <a:effectLst/>
                <a:latin typeface="Arial"/>
                <a:ea typeface="MS Mincho"/>
                <a:cs typeface="Calibri"/>
              </a:rPr>
              <a:t>earch for a student by entering their “First name”, “Last name”, or “Student ID</a:t>
            </a:r>
            <a:r>
              <a:rPr lang="en-US" sz="1800" dirty="0">
                <a:solidFill>
                  <a:srgbClr val="002060"/>
                </a:solidFill>
                <a:latin typeface="Arial"/>
                <a:ea typeface="MS Mincho"/>
                <a:cs typeface="Calibri"/>
              </a:rPr>
              <a:t>”.</a:t>
            </a:r>
          </a:p>
          <a:p>
            <a:pPr marL="914400" lvl="1" indent="-457200">
              <a:lnSpc>
                <a:spcPct val="115000"/>
              </a:lnSpc>
              <a:spcBef>
                <a:spcPts val="0"/>
              </a:spcBef>
              <a:spcAft>
                <a:spcPts val="0"/>
              </a:spcAft>
              <a:buFont typeface="+mj-lt"/>
              <a:buAutoNum type="alphaLcParenR"/>
            </a:pPr>
            <a:r>
              <a:rPr lang="en-US" sz="1800" dirty="0">
                <a:solidFill>
                  <a:srgbClr val="002060"/>
                </a:solidFill>
                <a:latin typeface="Arial"/>
                <a:ea typeface="MS Mincho"/>
                <a:cs typeface="Calibri"/>
              </a:rPr>
              <a:t>The </a:t>
            </a:r>
            <a:r>
              <a:rPr lang="en-US" sz="1800" b="1" dirty="0">
                <a:solidFill>
                  <a:srgbClr val="002060"/>
                </a:solidFill>
                <a:latin typeface="Arial"/>
                <a:ea typeface="MS Mincho"/>
                <a:cs typeface="Calibri"/>
              </a:rPr>
              <a:t>“Search all students” </a:t>
            </a:r>
            <a:r>
              <a:rPr lang="en-US" sz="1800" dirty="0">
                <a:solidFill>
                  <a:srgbClr val="002060"/>
                </a:solidFill>
                <a:latin typeface="Arial"/>
                <a:ea typeface="MS Mincho"/>
                <a:cs typeface="Calibri"/>
              </a:rPr>
              <a:t>tab searches through all students in the VA database. You can search for a student by “First name”, “Middle name”, Last name”, “Email”, “Phone number”, or “Date of birth”</a:t>
            </a:r>
            <a:endParaRPr lang="en-US" sz="1600" dirty="0">
              <a:solidFill>
                <a:srgbClr val="002060"/>
              </a:solidFill>
              <a:effectLst/>
              <a:latin typeface="Arial"/>
              <a:ea typeface="MS Mincho" panose="02020609040205080304" pitchFamily="49" charset="-128"/>
              <a:cs typeface="Calibri" panose="020F0502020204030204" pitchFamily="34" charset="0"/>
            </a:endParaRPr>
          </a:p>
          <a:p>
            <a:pPr marL="164465" indent="0">
              <a:lnSpc>
                <a:spcPct val="115000"/>
              </a:lnSpc>
              <a:spcBef>
                <a:spcPts val="0"/>
              </a:spcBef>
              <a:spcAft>
                <a:spcPts val="0"/>
              </a:spcAft>
              <a:buNone/>
            </a:pPr>
            <a:r>
              <a:rPr lang="en-US" sz="1600" i="1" dirty="0">
                <a:solidFill>
                  <a:srgbClr val="002060"/>
                </a:solidFill>
                <a:effectLst/>
                <a:latin typeface="Arial"/>
                <a:ea typeface="MS Mincho"/>
                <a:cs typeface="Calibri"/>
              </a:rPr>
              <a:t>Note: Neither option allows </a:t>
            </a:r>
            <a:r>
              <a:rPr lang="en-US" sz="1600" i="1" dirty="0">
                <a:solidFill>
                  <a:srgbClr val="002060"/>
                </a:solidFill>
                <a:latin typeface="Arial"/>
                <a:ea typeface="MS Mincho"/>
                <a:cs typeface="Calibri"/>
              </a:rPr>
              <a:t>a search</a:t>
            </a:r>
            <a:r>
              <a:rPr lang="en-US" sz="1600" i="1" dirty="0">
                <a:solidFill>
                  <a:srgbClr val="002060"/>
                </a:solidFill>
                <a:effectLst/>
                <a:latin typeface="Arial"/>
                <a:ea typeface="MS Mincho"/>
                <a:cs typeface="Calibri"/>
              </a:rPr>
              <a:t> by SSNs.</a:t>
            </a:r>
          </a:p>
          <a:p>
            <a:pPr marL="137160" marR="0" indent="0">
              <a:lnSpc>
                <a:spcPct val="115000"/>
              </a:lnSpc>
              <a:spcBef>
                <a:spcPts val="0"/>
              </a:spcBef>
              <a:spcAft>
                <a:spcPts val="0"/>
              </a:spcAft>
              <a:buNone/>
            </a:pPr>
            <a:endParaRPr lang="en-US" sz="1800" dirty="0">
              <a:effectLst/>
              <a:latin typeface="Calibri" panose="020F0502020204030204" pitchFamily="34" charset="0"/>
              <a:ea typeface="MS Mincho" panose="02020609040205080304" pitchFamily="49" charset="-128"/>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pic>
        <p:nvPicPr>
          <p:cNvPr id="7" name="Picture 6" descr="Enrollment Manager Student Search tab screen. Highlight box around the Students tab, and the two different search options. ">
            <a:extLst>
              <a:ext uri="{FF2B5EF4-FFF2-40B4-BE49-F238E27FC236}">
                <a16:creationId xmlns:a16="http://schemas.microsoft.com/office/drawing/2014/main" id="{3DBC6C72-BA1B-AF5E-B9DD-E69EB16F8A4D}"/>
              </a:ext>
            </a:extLst>
          </p:cNvPr>
          <p:cNvPicPr>
            <a:picLocks noChangeAspect="1"/>
          </p:cNvPicPr>
          <p:nvPr/>
        </p:nvPicPr>
        <p:blipFill>
          <a:blip r:embed="rId3"/>
          <a:stretch>
            <a:fillRect/>
          </a:stretch>
        </p:blipFill>
        <p:spPr>
          <a:xfrm>
            <a:off x="6346548" y="1333501"/>
            <a:ext cx="5845452" cy="4740275"/>
          </a:xfrm>
          <a:prstGeom prst="rect">
            <a:avLst/>
          </a:prstGeom>
        </p:spPr>
      </p:pic>
      <p:sp>
        <p:nvSpPr>
          <p:cNvPr id="12" name="Rectangle 11">
            <a:extLst>
              <a:ext uri="{FF2B5EF4-FFF2-40B4-BE49-F238E27FC236}">
                <a16:creationId xmlns:a16="http://schemas.microsoft.com/office/drawing/2014/main" id="{D7D54EE0-2C7B-7A3C-14AC-346F47E26D83}"/>
              </a:ext>
              <a:ext uri="{C183D7F6-B498-43B3-948B-1728B52AA6E4}">
                <adec:decorative xmlns:adec="http://schemas.microsoft.com/office/drawing/2017/decorative" val="1"/>
              </a:ext>
            </a:extLst>
          </p:cNvPr>
          <p:cNvSpPr/>
          <p:nvPr/>
        </p:nvSpPr>
        <p:spPr>
          <a:xfrm>
            <a:off x="7304087" y="1670050"/>
            <a:ext cx="922337" cy="21019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A3A8FA9-9DB7-32D4-6610-6A00D0876480}"/>
              </a:ext>
              <a:ext uri="{C183D7F6-B498-43B3-948B-1728B52AA6E4}">
                <adec:decorative xmlns:adec="http://schemas.microsoft.com/office/drawing/2017/decorative" val="1"/>
              </a:ext>
            </a:extLst>
          </p:cNvPr>
          <p:cNvSpPr/>
          <p:nvPr/>
        </p:nvSpPr>
        <p:spPr>
          <a:xfrm>
            <a:off x="6417985" y="2471738"/>
            <a:ext cx="771009" cy="1476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1DAB6E-33D8-A182-21B5-AD39C53C7D02}"/>
              </a:ext>
              <a:ext uri="{C183D7F6-B498-43B3-948B-1728B52AA6E4}">
                <adec:decorative xmlns:adec="http://schemas.microsoft.com/office/drawing/2017/decorative" val="1"/>
              </a:ext>
            </a:extLst>
          </p:cNvPr>
          <p:cNvSpPr/>
          <p:nvPr/>
        </p:nvSpPr>
        <p:spPr>
          <a:xfrm>
            <a:off x="7248524" y="2471738"/>
            <a:ext cx="771009" cy="1476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24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4FAC65A-B5F0-44C9-ADBC-5D71E8FCEF4B}"/>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 Student</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3" name="TextBox 12">
            <a:extLst>
              <a:ext uri="{FF2B5EF4-FFF2-40B4-BE49-F238E27FC236}">
                <a16:creationId xmlns:a16="http://schemas.microsoft.com/office/drawing/2014/main" id="{7C5675FF-D0D5-049B-FE30-153402F7C850}"/>
              </a:ext>
            </a:extLst>
          </p:cNvPr>
          <p:cNvSpPr txBox="1"/>
          <p:nvPr/>
        </p:nvSpPr>
        <p:spPr>
          <a:xfrm>
            <a:off x="376643" y="789693"/>
            <a:ext cx="10362920" cy="581907"/>
          </a:xfrm>
          <a:prstGeom prst="rect">
            <a:avLst/>
          </a:prstGeom>
          <a:noFill/>
        </p:spPr>
        <p:txBody>
          <a:bodyPr wrap="square" lIns="0" tIns="0" rIns="0" bIns="0" rtlCol="0" anchor="t">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b="0" i="0" u="none" strike="noStrike" kern="1200" cap="none" spc="0" normalizeH="0" baseline="0" noProof="0" dirty="0">
                <a:ln>
                  <a:noFill/>
                </a:ln>
                <a:solidFill>
                  <a:srgbClr val="002060"/>
                </a:solidFill>
                <a:effectLst/>
                <a:uLnTx/>
                <a:uFillTx/>
                <a:latin typeface="Arial"/>
                <a:cs typeface="Calibri"/>
              </a:rPr>
              <a:t>The next demo showcases the process a SCO takes when looking to find a student and add them to their respective school or institution.</a:t>
            </a:r>
            <a:endParaRPr lang="en-US" b="0" i="0" u="none" strike="noStrike" kern="1200" cap="none" spc="0" normalizeH="0" baseline="0" noProof="0" dirty="0">
              <a:ln>
                <a:noFill/>
              </a:ln>
              <a:solidFill>
                <a:srgbClr val="002060"/>
              </a:solidFill>
              <a:effectLst/>
              <a:uLnTx/>
              <a:uFillTx/>
              <a:latin typeface="Arial"/>
              <a:cs typeface="Calibri"/>
            </a:endParaRPr>
          </a:p>
        </p:txBody>
      </p:sp>
      <p:sp>
        <p:nvSpPr>
          <p:cNvPr id="8" name="TextBox 7">
            <a:extLst>
              <a:ext uri="{FF2B5EF4-FFF2-40B4-BE49-F238E27FC236}">
                <a16:creationId xmlns:a16="http://schemas.microsoft.com/office/drawing/2014/main" id="{D65759DF-6591-9DC0-65B1-8A46CD1B3589}"/>
              </a:ext>
            </a:extLst>
          </p:cNvPr>
          <p:cNvSpPr txBox="1"/>
          <p:nvPr/>
        </p:nvSpPr>
        <p:spPr>
          <a:xfrm>
            <a:off x="380998" y="2103817"/>
            <a:ext cx="3320214" cy="2782815"/>
          </a:xfrm>
          <a:prstGeom prst="rect">
            <a:avLst/>
          </a:prstGeom>
          <a:noFill/>
        </p:spPr>
        <p:txBody>
          <a:bodyPr wrap="square" lIns="0" tIns="0" rIns="0" bIns="0" rtlCol="0" anchor="t">
            <a:noAutofit/>
          </a:bodyPr>
          <a:lstStyle/>
          <a:p>
            <a:pPr marL="0" marR="0" lvl="1" algn="l" defTabSz="914400" rtl="0" eaLnBrk="1" fontAlgn="auto" latinLnBrk="0" hangingPunct="1">
              <a:lnSpc>
                <a:spcPct val="100000"/>
              </a:lnSpc>
              <a:spcBef>
                <a:spcPts val="0"/>
              </a:spcBef>
              <a:spcAft>
                <a:spcPts val="0"/>
              </a:spcAft>
              <a:buClrTx/>
              <a:buSzTx/>
              <a:tabLst/>
              <a:defRPr/>
            </a:pPr>
            <a:r>
              <a:rPr kumimoji="0" lang="en-US" i="0" u="none" strike="noStrike" kern="1200" cap="none" spc="0" normalizeH="0" baseline="0" noProof="0" dirty="0">
                <a:ln>
                  <a:noFill/>
                </a:ln>
                <a:solidFill>
                  <a:srgbClr val="002060"/>
                </a:solidFill>
                <a:effectLst/>
                <a:uLnTx/>
                <a:uFillTx/>
                <a:latin typeface="Calibri"/>
                <a:cs typeface="Calibri"/>
              </a:rPr>
              <a:t>T</a:t>
            </a:r>
            <a:r>
              <a:rPr kumimoji="0" lang="en-US" i="0" u="none" strike="noStrike" kern="1200" cap="none" spc="0" normalizeH="0" baseline="0" noProof="0" dirty="0">
                <a:ln>
                  <a:noFill/>
                </a:ln>
                <a:solidFill>
                  <a:srgbClr val="002060"/>
                </a:solidFill>
                <a:effectLst/>
                <a:uLnTx/>
                <a:uFillTx/>
                <a:latin typeface="Arial"/>
                <a:cs typeface="Calibri"/>
              </a:rPr>
              <a:t>o </a:t>
            </a:r>
            <a:r>
              <a:rPr kumimoji="0" lang="en-US" b="1" i="0" u="none" strike="noStrike" kern="1200" cap="none" spc="0" normalizeH="0" baseline="0" noProof="0" dirty="0">
                <a:ln>
                  <a:noFill/>
                </a:ln>
                <a:solidFill>
                  <a:srgbClr val="002060"/>
                </a:solidFill>
                <a:effectLst/>
                <a:uLnTx/>
                <a:uFillTx/>
                <a:latin typeface="Arial"/>
                <a:cs typeface="Calibri"/>
              </a:rPr>
              <a:t>add a student </a:t>
            </a:r>
            <a:r>
              <a:rPr kumimoji="0" lang="en-US" i="0" u="none" strike="noStrike" kern="1200" cap="none" spc="0" normalizeH="0" baseline="0" noProof="0" dirty="0">
                <a:ln>
                  <a:noFill/>
                </a:ln>
                <a:solidFill>
                  <a:srgbClr val="002060"/>
                </a:solidFill>
                <a:effectLst/>
                <a:uLnTx/>
                <a:uFillTx/>
                <a:latin typeface="Arial"/>
                <a:cs typeface="Calibri"/>
              </a:rPr>
              <a:t>to their school, </a:t>
            </a:r>
            <a:r>
              <a:rPr lang="en-US" dirty="0">
                <a:solidFill>
                  <a:srgbClr val="002060"/>
                </a:solidFill>
                <a:latin typeface="Arial"/>
                <a:cs typeface="Calibri"/>
              </a:rPr>
              <a:t>SCOs:</a:t>
            </a:r>
          </a:p>
          <a:p>
            <a:pPr marL="0" marR="0" lvl="1" algn="l" defTabSz="914400" rtl="0" eaLnBrk="1" fontAlgn="auto" latinLnBrk="0" hangingPunct="1">
              <a:lnSpc>
                <a:spcPct val="100000"/>
              </a:lnSpc>
              <a:spcBef>
                <a:spcPts val="0"/>
              </a:spcBef>
              <a:spcAft>
                <a:spcPts val="0"/>
              </a:spcAft>
              <a:buClrTx/>
              <a:buSzTx/>
              <a:tabLst/>
              <a:defRPr/>
            </a:pPr>
            <a:endParaRPr lang="en-US" dirty="0">
              <a:solidFill>
                <a:srgbClr val="002060"/>
              </a:solidFill>
              <a:latin typeface="Arial"/>
              <a:cs typeface="Calibri" panose="020F0502020204030204" pitchFamily="34" charset="0"/>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solidFill>
                  <a:srgbClr val="002060"/>
                </a:solidFill>
                <a:latin typeface="Arial"/>
                <a:cs typeface="Calibri"/>
              </a:rPr>
              <a:t>Select</a:t>
            </a:r>
            <a:r>
              <a:rPr lang="en-US" b="1" dirty="0">
                <a:solidFill>
                  <a:srgbClr val="002060"/>
                </a:solidFill>
                <a:latin typeface="Arial"/>
                <a:cs typeface="Calibri"/>
              </a:rPr>
              <a:t> the relevant student</a:t>
            </a:r>
            <a:r>
              <a:rPr lang="en-US" dirty="0">
                <a:solidFill>
                  <a:srgbClr val="002060"/>
                </a:solidFill>
                <a:latin typeface="Arial"/>
                <a:cs typeface="Calibri"/>
              </a:rPr>
              <a:t> from the list of results.</a:t>
            </a:r>
          </a:p>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endParaRPr lang="en-US" i="0" u="none" strike="noStrike" dirty="0">
              <a:solidFill>
                <a:srgbClr val="002060"/>
              </a:solidFill>
              <a:effectLst/>
              <a:latin typeface="Arial"/>
              <a:cs typeface="Calibri" panose="020F0502020204030204" pitchFamily="34" charset="0"/>
            </a:endParaRPr>
          </a:p>
          <a:p>
            <a:pPr marL="342900" marR="0" lvl="1"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i="0" u="none" strike="noStrike" dirty="0">
                <a:solidFill>
                  <a:srgbClr val="002060"/>
                </a:solidFill>
                <a:effectLst/>
                <a:latin typeface="Arial"/>
                <a:cs typeface="Calibri"/>
              </a:rPr>
              <a:t>Select the </a:t>
            </a:r>
            <a:r>
              <a:rPr lang="en-US" b="1" i="0" u="none" strike="noStrike" dirty="0">
                <a:solidFill>
                  <a:srgbClr val="002060"/>
                </a:solidFill>
                <a:effectLst/>
                <a:latin typeface="Arial"/>
                <a:cs typeface="Calibri"/>
              </a:rPr>
              <a:t>“Add student to school” </a:t>
            </a:r>
            <a:r>
              <a:rPr lang="en-US" i="0" u="none" strike="noStrike" dirty="0">
                <a:solidFill>
                  <a:srgbClr val="002060"/>
                </a:solidFill>
                <a:effectLst/>
                <a:latin typeface="Arial"/>
                <a:cs typeface="Calibri"/>
              </a:rPr>
              <a:t>button.</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2060"/>
              </a:solidFill>
              <a:latin typeface="Arial"/>
              <a:cs typeface="Calibri" panose="020F0502020204030204" pitchFamily="34" charset="0"/>
            </a:endParaRPr>
          </a:p>
          <a:p>
            <a:pPr marL="0" marR="0" lvl="1" algn="l" defTabSz="914400" rtl="0" eaLnBrk="1" fontAlgn="auto" latinLnBrk="0" hangingPunct="1">
              <a:lnSpc>
                <a:spcPct val="100000"/>
              </a:lnSpc>
              <a:spcBef>
                <a:spcPts val="0"/>
              </a:spcBef>
              <a:spcAft>
                <a:spcPts val="0"/>
              </a:spcAft>
              <a:buClrTx/>
              <a:buSzTx/>
              <a:tabLst/>
              <a:defRPr/>
            </a:pPr>
            <a:r>
              <a:rPr lang="en-US" i="0" u="none" strike="noStrike" dirty="0">
                <a:solidFill>
                  <a:srgbClr val="002060"/>
                </a:solidFill>
                <a:effectLst/>
                <a:latin typeface="Arial"/>
                <a:cs typeface="Calibri"/>
              </a:rPr>
              <a:t>The following screens in EM display the student’s known biographical, benefit type, and contact information.</a:t>
            </a:r>
          </a:p>
        </p:txBody>
      </p:sp>
      <p:grpSp>
        <p:nvGrpSpPr>
          <p:cNvPr id="4" name="Group 3" descr="Screenshot of the student &quot;Search Results&quot; page. The user selected the student, Gary Smith. Gary Smith's preview profile appears on the right side of the page. There is a highlight box around the &quot;Add student to school&quot; button. ">
            <a:extLst>
              <a:ext uri="{FF2B5EF4-FFF2-40B4-BE49-F238E27FC236}">
                <a16:creationId xmlns:a16="http://schemas.microsoft.com/office/drawing/2014/main" id="{3CE41013-2E11-E914-4EC9-D780C2D57837}"/>
              </a:ext>
            </a:extLst>
          </p:cNvPr>
          <p:cNvGrpSpPr/>
          <p:nvPr/>
        </p:nvGrpSpPr>
        <p:grpSpPr>
          <a:xfrm>
            <a:off x="3990757" y="1307990"/>
            <a:ext cx="7284523" cy="4638176"/>
            <a:chOff x="4548186" y="1259071"/>
            <a:chExt cx="7724776" cy="4638176"/>
          </a:xfrm>
        </p:grpSpPr>
        <p:pic>
          <p:nvPicPr>
            <p:cNvPr id="10" name="Picture 9" descr="Screenshot of the Enrollment Manager home screen. There is a highlight box around the &quot;Students&quot; tab and the &quot;Find and add a student&quot; button. ">
              <a:extLst>
                <a:ext uri="{FF2B5EF4-FFF2-40B4-BE49-F238E27FC236}">
                  <a16:creationId xmlns:a16="http://schemas.microsoft.com/office/drawing/2014/main" id="{5C9D934F-2D8B-5D59-A3D4-76E63989EFC0}"/>
                </a:ext>
              </a:extLst>
            </p:cNvPr>
            <p:cNvPicPr>
              <a:picLocks noChangeAspect="1"/>
            </p:cNvPicPr>
            <p:nvPr/>
          </p:nvPicPr>
          <p:blipFill rotWithShape="1">
            <a:blip r:embed="rId3"/>
            <a:srcRect l="6379" r="5958"/>
            <a:stretch/>
          </p:blipFill>
          <p:spPr>
            <a:xfrm>
              <a:off x="4548186" y="1259071"/>
              <a:ext cx="7724775" cy="3034066"/>
            </a:xfrm>
            <a:prstGeom prst="rect">
              <a:avLst/>
            </a:prstGeom>
            <a:effectLst/>
          </p:spPr>
        </p:pic>
        <p:pic>
          <p:nvPicPr>
            <p:cNvPr id="11" name="Picture 10" descr="Screenshot of the student &quot;Search Results&quot; page. The user selected the student, Gary Smith. Gary Smith's preview profile appears on the right side of the page. There is a highlight box around the &quot;Add student to school&quot; button. ">
              <a:extLst>
                <a:ext uri="{FF2B5EF4-FFF2-40B4-BE49-F238E27FC236}">
                  <a16:creationId xmlns:a16="http://schemas.microsoft.com/office/drawing/2014/main" id="{C00717C7-C297-F074-1C05-2C7332789FFE}"/>
                </a:ext>
              </a:extLst>
            </p:cNvPr>
            <p:cNvPicPr>
              <a:picLocks noChangeAspect="1"/>
            </p:cNvPicPr>
            <p:nvPr/>
          </p:nvPicPr>
          <p:blipFill rotWithShape="1">
            <a:blip r:embed="rId4"/>
            <a:srcRect r="2920" b="2905"/>
            <a:stretch/>
          </p:blipFill>
          <p:spPr bwMode="auto">
            <a:xfrm>
              <a:off x="4548187" y="1967867"/>
              <a:ext cx="7724775" cy="3929380"/>
            </a:xfrm>
            <a:prstGeom prst="rect">
              <a:avLst/>
            </a:prstGeom>
            <a:ln>
              <a:noFill/>
            </a:ln>
            <a:extLst>
              <a:ext uri="{53640926-AAD7-44D8-BBD7-CCE9431645EC}">
                <a14:shadowObscured xmlns:a14="http://schemas.microsoft.com/office/drawing/2010/main"/>
              </a:ext>
            </a:extLst>
          </p:spPr>
        </p:pic>
      </p:grpSp>
      <p:sp>
        <p:nvSpPr>
          <p:cNvPr id="5" name="Rectangle 4">
            <a:extLst>
              <a:ext uri="{FF2B5EF4-FFF2-40B4-BE49-F238E27FC236}">
                <a16:creationId xmlns:a16="http://schemas.microsoft.com/office/drawing/2014/main" id="{94DC2F14-E982-7371-9E2B-3B7991A84D79}"/>
              </a:ext>
              <a:ext uri="{C183D7F6-B498-43B3-948B-1728B52AA6E4}">
                <adec:decorative xmlns:adec="http://schemas.microsoft.com/office/drawing/2017/decorative" val="1"/>
              </a:ext>
            </a:extLst>
          </p:cNvPr>
          <p:cNvSpPr/>
          <p:nvPr/>
        </p:nvSpPr>
        <p:spPr>
          <a:xfrm>
            <a:off x="8204231" y="3123593"/>
            <a:ext cx="1228725" cy="276225"/>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with Corners Rounded 11" descr="Blue callout box describing the student status at a school in Enrollment Manager.">
            <a:extLst>
              <a:ext uri="{FF2B5EF4-FFF2-40B4-BE49-F238E27FC236}">
                <a16:creationId xmlns:a16="http://schemas.microsoft.com/office/drawing/2014/main" id="{7D868F1D-FC8D-EB3D-C511-B23CC8D58A8F}"/>
              </a:ext>
            </a:extLst>
          </p:cNvPr>
          <p:cNvSpPr/>
          <p:nvPr/>
        </p:nvSpPr>
        <p:spPr>
          <a:xfrm>
            <a:off x="9335739" y="1565345"/>
            <a:ext cx="2807648" cy="1558248"/>
          </a:xfrm>
          <a:prstGeom prst="wedgeRoundRectCallout">
            <a:avLst>
              <a:gd name="adj1" fmla="val -62284"/>
              <a:gd name="adj2" fmla="val 41706"/>
              <a:gd name="adj3" fmla="val 16667"/>
            </a:avLst>
          </a:prstGeom>
          <a:solidFill>
            <a:srgbClr val="0C7CB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rial"/>
                <a:cs typeface="Calibri"/>
              </a:rPr>
              <a:t>This student, Gary Smith, currently exists in a VA system. Select “Add Student to school” button to associate them to your institution.</a:t>
            </a:r>
            <a:endParaRPr lang="en-US" sz="1600" b="1" i="0" u="none" strike="noStrike" kern="1200" cap="none" spc="0" normalizeH="0" baseline="0" noProof="0" dirty="0">
              <a:ln>
                <a:noFill/>
              </a:ln>
              <a:solidFill>
                <a:srgbClr val="FFFFFF"/>
              </a:solidFill>
              <a:effectLst/>
              <a:uLnTx/>
              <a:uFillTx/>
              <a:latin typeface="Arial"/>
              <a:cs typeface="Calibri"/>
            </a:endParaRPr>
          </a:p>
        </p:txBody>
      </p:sp>
      <p:sp>
        <p:nvSpPr>
          <p:cNvPr id="15" name="Rectangle 14">
            <a:extLst>
              <a:ext uri="{FF2B5EF4-FFF2-40B4-BE49-F238E27FC236}">
                <a16:creationId xmlns:a16="http://schemas.microsoft.com/office/drawing/2014/main" id="{AA565A20-393B-03F2-BBE6-101E0EBBC26E}"/>
              </a:ext>
              <a:ext uri="{C183D7F6-B498-43B3-948B-1728B52AA6E4}">
                <adec:decorative xmlns:adec="http://schemas.microsoft.com/office/drawing/2017/decorative" val="1"/>
              </a:ext>
            </a:extLst>
          </p:cNvPr>
          <p:cNvSpPr/>
          <p:nvPr/>
        </p:nvSpPr>
        <p:spPr>
          <a:xfrm>
            <a:off x="8204230" y="3123592"/>
            <a:ext cx="1228725" cy="27622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2483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sz="4400">
                <a:latin typeface="Arial"/>
                <a:cs typeface="Calibri"/>
              </a:rPr>
              <a:t>Preset </a:t>
            </a:r>
            <a:br>
              <a:rPr lang="en-US" sz="4400">
                <a:latin typeface="Arial"/>
                <a:cs typeface="Calibri"/>
              </a:rPr>
            </a:br>
            <a:r>
              <a:rPr lang="en-US" sz="4400">
                <a:latin typeface="Arial"/>
                <a:cs typeface="Calibri"/>
              </a:rPr>
              <a:t>Enrollments</a:t>
            </a:r>
          </a:p>
        </p:txBody>
      </p:sp>
      <p:sp>
        <p:nvSpPr>
          <p:cNvPr id="4" name="TextBox 3">
            <a:extLst>
              <a:ext uri="{FF2B5EF4-FFF2-40B4-BE49-F238E27FC236}">
                <a16:creationId xmlns:a16="http://schemas.microsoft.com/office/drawing/2014/main" id="{53F6B1CB-155B-80B7-7D1B-8551C0F63C8C}"/>
              </a:ext>
            </a:extLst>
          </p:cNvPr>
          <p:cNvSpPr txBox="1"/>
          <p:nvPr/>
        </p:nvSpPr>
        <p:spPr>
          <a:xfrm>
            <a:off x="3048000" y="2276824"/>
            <a:ext cx="6096000" cy="400110"/>
          </a:xfrm>
          <a:prstGeom prst="rect">
            <a:avLst/>
          </a:prstGeom>
          <a:noFill/>
        </p:spPr>
        <p:txBody>
          <a:bodyPr wrap="square" lIns="91440" tIns="45720" rIns="91440" bIns="45720" anchor="t">
            <a:spAutoFit/>
          </a:bodyPr>
          <a:lstStyle/>
          <a:p>
            <a:pPr algn="ctr"/>
            <a:r>
              <a:rPr lang="en-US" sz="2000">
                <a:latin typeface="Arial"/>
                <a:cs typeface="Calibri"/>
              </a:rPr>
              <a:t>EM Key Functionality Demonstrations</a:t>
            </a:r>
            <a:endParaRPr lang="en-US" sz="2000">
              <a:latin typeface="Arial"/>
              <a:cs typeface="Arial"/>
            </a:endParaRPr>
          </a:p>
        </p:txBody>
      </p:sp>
    </p:spTree>
    <p:extLst>
      <p:ext uri="{BB962C8B-B14F-4D97-AF65-F5344CB8AC3E}">
        <p14:creationId xmlns:p14="http://schemas.microsoft.com/office/powerpoint/2010/main" val="3322295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2961FA4-3445-428B-8C60-CC270DE779E0}"/>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Preset Enrollments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5" name="TextBox 4">
            <a:extLst>
              <a:ext uri="{FF2B5EF4-FFF2-40B4-BE49-F238E27FC236}">
                <a16:creationId xmlns:a16="http://schemas.microsoft.com/office/drawing/2014/main" id="{257BEE23-C044-E3E0-A2B3-550C9EF428B8}"/>
              </a:ext>
            </a:extLst>
          </p:cNvPr>
          <p:cNvSpPr txBox="1"/>
          <p:nvPr/>
        </p:nvSpPr>
        <p:spPr>
          <a:xfrm>
            <a:off x="380999" y="775416"/>
            <a:ext cx="11649075" cy="581907"/>
          </a:xfrm>
          <a:prstGeom prst="rect">
            <a:avLst/>
          </a:prstGeom>
          <a:noFill/>
        </p:spPr>
        <p:txBody>
          <a:bodyPr wrap="square" lIns="0" tIns="0" rIns="0" bIns="0" rtlCol="0" anchor="t">
            <a:noAutofit/>
          </a:bodyPr>
          <a:lstStyle/>
          <a:p>
            <a:pPr defTabSz="228600">
              <a:spcAft>
                <a:spcPts val="1200"/>
              </a:spcAft>
              <a:defRPr/>
            </a:pPr>
            <a:r>
              <a:rPr kumimoji="0" lang="en-US" sz="1800" b="0" i="0" u="none" strike="noStrike" kern="1200" cap="none" spc="0" normalizeH="0" baseline="0" noProof="0" dirty="0">
                <a:ln>
                  <a:noFill/>
                </a:ln>
                <a:solidFill>
                  <a:srgbClr val="002060"/>
                </a:solidFill>
                <a:effectLst/>
                <a:uLnTx/>
                <a:uFillTx/>
                <a:latin typeface="Arial"/>
                <a:cs typeface="Calibri"/>
              </a:rPr>
              <a:t>SCOs can create Preset Enrollment term dates, which is helpful when there is more than one student being </a:t>
            </a:r>
            <a:r>
              <a:rPr lang="en-US" dirty="0">
                <a:solidFill>
                  <a:srgbClr val="002060"/>
                </a:solidFill>
                <a:latin typeface="Arial"/>
                <a:cs typeface="Calibri"/>
              </a:rPr>
              <a:t>certified in an enrollment period. </a:t>
            </a:r>
            <a:r>
              <a:rPr kumimoji="0" lang="en-US" sz="1800" b="0" i="0" u="none" strike="noStrike" kern="1200" cap="none" spc="0" normalizeH="0" baseline="0" noProof="0" dirty="0">
                <a:ln>
                  <a:noFill/>
                </a:ln>
                <a:solidFill>
                  <a:srgbClr val="002060"/>
                </a:solidFill>
                <a:effectLst/>
                <a:uLnTx/>
                <a:uFillTx/>
                <a:latin typeface="Arial"/>
                <a:cs typeface="Calibri"/>
              </a:rPr>
              <a:t>Once </a:t>
            </a:r>
            <a:r>
              <a:rPr lang="en-US" dirty="0">
                <a:solidFill>
                  <a:srgbClr val="002060"/>
                </a:solidFill>
                <a:latin typeface="Arial"/>
                <a:cs typeface="Calibri"/>
              </a:rPr>
              <a:t>created</a:t>
            </a:r>
            <a:r>
              <a:rPr kumimoji="0" lang="en-US" sz="1800" b="0" i="0" u="none" strike="noStrike" kern="1200" cap="none" spc="0" normalizeH="0" baseline="0" noProof="0" dirty="0">
                <a:ln>
                  <a:noFill/>
                </a:ln>
                <a:solidFill>
                  <a:srgbClr val="002060"/>
                </a:solidFill>
                <a:effectLst/>
                <a:uLnTx/>
                <a:uFillTx/>
                <a:latin typeface="Arial"/>
                <a:cs typeface="Calibri"/>
              </a:rPr>
              <a:t>, </a:t>
            </a:r>
            <a:r>
              <a:rPr lang="en-US" dirty="0">
                <a:solidFill>
                  <a:srgbClr val="002060"/>
                </a:solidFill>
                <a:latin typeface="Arial"/>
                <a:cs typeface="Calibri"/>
              </a:rPr>
              <a:t>preset enrollments are selectable when adding an enrollment for students. </a:t>
            </a:r>
            <a:endParaRPr lang="en-US" sz="1800" b="0" i="0" u="none" strike="noStrike" kern="1200" cap="none" spc="0" normalizeH="0" baseline="0" noProof="0" dirty="0">
              <a:ln>
                <a:noFill/>
              </a:ln>
              <a:solidFill>
                <a:srgbClr val="002060"/>
              </a:solidFill>
              <a:effectLst/>
              <a:uLnTx/>
              <a:uFillTx/>
              <a:latin typeface="Arial"/>
              <a:cs typeface="Calibri"/>
            </a:endParaRPr>
          </a:p>
        </p:txBody>
      </p:sp>
      <p:sp>
        <p:nvSpPr>
          <p:cNvPr id="14" name="TextBox 13">
            <a:extLst>
              <a:ext uri="{FF2B5EF4-FFF2-40B4-BE49-F238E27FC236}">
                <a16:creationId xmlns:a16="http://schemas.microsoft.com/office/drawing/2014/main" id="{8B6A5708-2783-A6F0-A4E8-23DE4306F6E6}"/>
              </a:ext>
            </a:extLst>
          </p:cNvPr>
          <p:cNvSpPr txBox="1"/>
          <p:nvPr/>
        </p:nvSpPr>
        <p:spPr>
          <a:xfrm>
            <a:off x="274831" y="1491643"/>
            <a:ext cx="3675356" cy="238312"/>
          </a:xfrm>
          <a:prstGeom prst="rect">
            <a:avLst/>
          </a:prstGeom>
          <a:no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dirty="0">
                <a:ln>
                  <a:noFill/>
                </a:ln>
                <a:solidFill>
                  <a:srgbClr val="002060"/>
                </a:solidFill>
                <a:effectLst/>
                <a:uLnTx/>
                <a:uFillTx/>
                <a:latin typeface="Arial"/>
                <a:cs typeface="Calibri"/>
              </a:rPr>
              <a:t>Step 1</a:t>
            </a:r>
            <a:endParaRPr lang="en-US" b="1" i="0" u="none" strike="noStrike" kern="1200" cap="none" spc="0" normalizeH="0" baseline="0" noProof="0" dirty="0">
              <a:ln>
                <a:noFill/>
              </a:ln>
              <a:solidFill>
                <a:srgbClr val="002060"/>
              </a:solidFill>
              <a:effectLst/>
              <a:uLnTx/>
              <a:uFillTx/>
              <a:latin typeface="Arial"/>
              <a:cs typeface="Calibri"/>
            </a:endParaRPr>
          </a:p>
          <a:p>
            <a:pPr algn="ctr" defTabSz="228600">
              <a:spcAft>
                <a:spcPts val="1200"/>
              </a:spcAft>
              <a:defRPr/>
            </a:pPr>
            <a:r>
              <a:rPr kumimoji="0" lang="en-US" sz="1600" b="0" i="0" u="none" strike="noStrike" kern="1200" cap="none" spc="0" normalizeH="0" baseline="0" noProof="0" dirty="0">
                <a:ln>
                  <a:noFill/>
                </a:ln>
                <a:solidFill>
                  <a:srgbClr val="002060"/>
                </a:solidFill>
                <a:effectLst/>
                <a:uLnTx/>
                <a:uFillTx/>
                <a:latin typeface="Arial"/>
                <a:cs typeface="Calibri"/>
              </a:rPr>
              <a:t>Navigate </a:t>
            </a:r>
            <a:r>
              <a:rPr kumimoji="0" lang="en-US" sz="1600" b="0" u="none" strike="noStrike" kern="1200" cap="none" spc="0" normalizeH="0" baseline="0" noProof="0" dirty="0">
                <a:ln>
                  <a:noFill/>
                </a:ln>
                <a:solidFill>
                  <a:srgbClr val="002060"/>
                </a:solidFill>
                <a:effectLst/>
                <a:uLnTx/>
                <a:uFillTx/>
                <a:latin typeface="Arial"/>
                <a:cs typeface="Calibri"/>
              </a:rPr>
              <a:t>to “</a:t>
            </a:r>
            <a:r>
              <a:rPr kumimoji="0" lang="en-US" sz="1600" b="1" u="none" strike="noStrike" kern="1200" cap="none" spc="0" normalizeH="0" baseline="0" noProof="0" dirty="0">
                <a:ln>
                  <a:noFill/>
                </a:ln>
                <a:solidFill>
                  <a:srgbClr val="002060"/>
                </a:solidFill>
                <a:effectLst/>
                <a:uLnTx/>
                <a:uFillTx/>
                <a:latin typeface="Arial"/>
                <a:cs typeface="Calibri"/>
              </a:rPr>
              <a:t>Schools</a:t>
            </a:r>
            <a:r>
              <a:rPr kumimoji="0" lang="en-US" sz="1600" b="0" u="none" strike="noStrike" kern="1200" cap="none" spc="0" normalizeH="0" baseline="0" noProof="0" dirty="0">
                <a:ln>
                  <a:noFill/>
                </a:ln>
                <a:solidFill>
                  <a:srgbClr val="002060"/>
                </a:solidFill>
                <a:effectLst/>
                <a:uLnTx/>
                <a:uFillTx/>
                <a:latin typeface="Arial"/>
                <a:cs typeface="Calibri"/>
              </a:rPr>
              <a:t>” tab </a:t>
            </a:r>
            <a:r>
              <a:rPr kumimoji="0" lang="en-US" sz="1600" b="0" i="0" u="none" strike="noStrike" kern="1200" cap="none" spc="0" normalizeH="0" baseline="0" noProof="0" dirty="0">
                <a:ln>
                  <a:noFill/>
                </a:ln>
                <a:solidFill>
                  <a:srgbClr val="002060"/>
                </a:solidFill>
                <a:effectLst/>
                <a:uLnTx/>
                <a:uFillTx/>
                <a:latin typeface="Arial"/>
                <a:cs typeface="Calibri"/>
              </a:rPr>
              <a:t>and select the</a:t>
            </a:r>
            <a:r>
              <a:rPr lang="en-US" sz="1600" dirty="0">
                <a:solidFill>
                  <a:srgbClr val="002060"/>
                </a:solidFill>
                <a:latin typeface="Arial"/>
                <a:cs typeface="Calibri"/>
              </a:rPr>
              <a:t> </a:t>
            </a:r>
            <a:r>
              <a:rPr kumimoji="0" lang="en-US" sz="1600" b="0" i="0" u="none" strike="noStrike" kern="1200" cap="none" spc="0" normalizeH="0" baseline="0" noProof="0" dirty="0">
                <a:ln>
                  <a:noFill/>
                </a:ln>
                <a:solidFill>
                  <a:srgbClr val="002060"/>
                </a:solidFill>
                <a:effectLst/>
                <a:uLnTx/>
                <a:uFillTx/>
                <a:latin typeface="Arial"/>
                <a:cs typeface="Calibri"/>
              </a:rPr>
              <a:t> “</a:t>
            </a:r>
            <a:r>
              <a:rPr kumimoji="0" lang="en-US" sz="1600" b="1" u="none" strike="noStrike" kern="1200" cap="none" spc="0" normalizeH="0" baseline="0" noProof="0" dirty="0">
                <a:ln>
                  <a:noFill/>
                </a:ln>
                <a:solidFill>
                  <a:srgbClr val="002060"/>
                </a:solidFill>
                <a:effectLst/>
                <a:uLnTx/>
                <a:uFillTx/>
                <a:latin typeface="Arial"/>
                <a:cs typeface="Calibri"/>
              </a:rPr>
              <a:t>Create preset enrollment</a:t>
            </a:r>
            <a:r>
              <a:rPr kumimoji="0" lang="en-US" sz="1600" b="0" u="none" strike="noStrike" kern="1200" cap="none" spc="0" normalizeH="0" baseline="0" noProof="0" dirty="0">
                <a:ln>
                  <a:noFill/>
                </a:ln>
                <a:solidFill>
                  <a:srgbClr val="002060"/>
                </a:solidFill>
                <a:effectLst/>
                <a:uLnTx/>
                <a:uFillTx/>
                <a:latin typeface="Arial"/>
                <a:cs typeface="Calibri"/>
              </a:rPr>
              <a:t>” button</a:t>
            </a:r>
            <a:endParaRPr lang="en-US" sz="1600" b="0" u="none" strike="noStrike" kern="1200" cap="none" spc="0" normalizeH="0" baseline="0" noProof="0" dirty="0">
              <a:ln>
                <a:noFill/>
              </a:ln>
              <a:solidFill>
                <a:srgbClr val="002060"/>
              </a:solidFill>
              <a:effectLst/>
              <a:uLnTx/>
              <a:uFillTx/>
              <a:latin typeface="Arial"/>
              <a:cs typeface="Calibri"/>
            </a:endParaRPr>
          </a:p>
        </p:txBody>
      </p:sp>
      <p:pic>
        <p:nvPicPr>
          <p:cNvPr id="12" name="Picture 11" descr="Preset Enrollment Step 1 Screen">
            <a:extLst>
              <a:ext uri="{FF2B5EF4-FFF2-40B4-BE49-F238E27FC236}">
                <a16:creationId xmlns:a16="http://schemas.microsoft.com/office/drawing/2014/main" id="{64EFA88E-8982-25CC-16A9-B71927A0C293}"/>
              </a:ext>
            </a:extLst>
          </p:cNvPr>
          <p:cNvPicPr>
            <a:picLocks noChangeAspect="1"/>
          </p:cNvPicPr>
          <p:nvPr/>
        </p:nvPicPr>
        <p:blipFill rotWithShape="1">
          <a:blip r:embed="rId2">
            <a:extLst>
              <a:ext uri="{28A0092B-C50C-407E-A947-70E740481C1C}">
                <a14:useLocalDpi xmlns:a14="http://schemas.microsoft.com/office/drawing/2010/main" val="0"/>
              </a:ext>
            </a:extLst>
          </a:blip>
          <a:srcRect r="41220"/>
          <a:stretch/>
        </p:blipFill>
        <p:spPr>
          <a:xfrm>
            <a:off x="165537" y="2694564"/>
            <a:ext cx="3893944" cy="2990349"/>
          </a:xfrm>
          <a:prstGeom prst="rect">
            <a:avLst/>
          </a:prstGeom>
          <a:ln>
            <a:solidFill>
              <a:schemeClr val="accent1"/>
            </a:solidFill>
          </a:ln>
        </p:spPr>
      </p:pic>
      <p:sp>
        <p:nvSpPr>
          <p:cNvPr id="15" name="TextBox 14">
            <a:extLst>
              <a:ext uri="{FF2B5EF4-FFF2-40B4-BE49-F238E27FC236}">
                <a16:creationId xmlns:a16="http://schemas.microsoft.com/office/drawing/2014/main" id="{1CF45DA0-C2F2-C2C6-D203-BDBB82EFE5D2}"/>
              </a:ext>
            </a:extLst>
          </p:cNvPr>
          <p:cNvSpPr txBox="1"/>
          <p:nvPr/>
        </p:nvSpPr>
        <p:spPr>
          <a:xfrm>
            <a:off x="4258322" y="1491643"/>
            <a:ext cx="3675356" cy="581907"/>
          </a:xfrm>
          <a:prstGeom prst="rect">
            <a:avLst/>
          </a:prstGeom>
          <a:no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a:ln>
                  <a:noFill/>
                </a:ln>
                <a:solidFill>
                  <a:srgbClr val="002060"/>
                </a:solidFill>
                <a:effectLst/>
                <a:uLnTx/>
                <a:uFillTx/>
                <a:latin typeface="Arial"/>
                <a:cs typeface="Calibri"/>
              </a:rPr>
              <a:t>Step 2</a:t>
            </a:r>
            <a:endParaRPr lang="en-US" b="1" i="0" u="none" strike="noStrike" kern="1200" cap="none" spc="0" normalizeH="0" baseline="0" noProof="0">
              <a:ln>
                <a:noFill/>
              </a:ln>
              <a:solidFill>
                <a:srgbClr val="002060"/>
              </a:solidFill>
              <a:effectLst/>
              <a:uLnTx/>
              <a:uFillTx/>
              <a:latin typeface="Arial"/>
              <a:cs typeface="Calibri"/>
            </a:endParaRPr>
          </a:p>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a:ln>
                  <a:noFill/>
                </a:ln>
                <a:solidFill>
                  <a:srgbClr val="002060"/>
                </a:solidFill>
                <a:effectLst/>
                <a:uLnTx/>
                <a:uFillTx/>
                <a:latin typeface="Arial"/>
                <a:cs typeface="Calibri"/>
              </a:rPr>
              <a:t>Enter Preset Enrollment Information in the Basic Information section</a:t>
            </a:r>
            <a:endParaRPr lang="en-US" sz="1600" b="0" i="0" u="none" strike="noStrike" kern="1200" cap="none" spc="0" normalizeH="0" baseline="0" noProof="0">
              <a:ln>
                <a:noFill/>
              </a:ln>
              <a:solidFill>
                <a:srgbClr val="002060"/>
              </a:solidFill>
              <a:effectLst/>
              <a:uLnTx/>
              <a:uFillTx/>
              <a:latin typeface="Arial"/>
              <a:cs typeface="Calibri"/>
            </a:endParaRPr>
          </a:p>
        </p:txBody>
      </p:sp>
      <p:pic>
        <p:nvPicPr>
          <p:cNvPr id="9" name="Picture 8" descr="Preset Enrollment Step 2 Screen">
            <a:extLst>
              <a:ext uri="{FF2B5EF4-FFF2-40B4-BE49-F238E27FC236}">
                <a16:creationId xmlns:a16="http://schemas.microsoft.com/office/drawing/2014/main" id="{7AD5BFA6-E8D8-303A-2B72-FE52BC2953F3}"/>
              </a:ext>
            </a:extLst>
          </p:cNvPr>
          <p:cNvPicPr>
            <a:picLocks noChangeAspect="1"/>
          </p:cNvPicPr>
          <p:nvPr/>
        </p:nvPicPr>
        <p:blipFill rotWithShape="1">
          <a:blip r:embed="rId3">
            <a:extLst>
              <a:ext uri="{28A0092B-C50C-407E-A947-70E740481C1C}">
                <a14:useLocalDpi xmlns:a14="http://schemas.microsoft.com/office/drawing/2010/main" val="0"/>
              </a:ext>
            </a:extLst>
          </a:blip>
          <a:srcRect r="6420" b="1321"/>
          <a:stretch/>
        </p:blipFill>
        <p:spPr>
          <a:xfrm>
            <a:off x="4439162" y="2694564"/>
            <a:ext cx="3494516" cy="3388020"/>
          </a:xfrm>
          <a:prstGeom prst="rect">
            <a:avLst/>
          </a:prstGeom>
          <a:ln>
            <a:solidFill>
              <a:schemeClr val="accent1"/>
            </a:solidFill>
          </a:ln>
        </p:spPr>
      </p:pic>
      <p:sp>
        <p:nvSpPr>
          <p:cNvPr id="16" name="TextBox 15">
            <a:extLst>
              <a:ext uri="{FF2B5EF4-FFF2-40B4-BE49-F238E27FC236}">
                <a16:creationId xmlns:a16="http://schemas.microsoft.com/office/drawing/2014/main" id="{0CB60328-FF21-31D1-DA8A-7E7075EEAEE9}"/>
              </a:ext>
            </a:extLst>
          </p:cNvPr>
          <p:cNvSpPr txBox="1"/>
          <p:nvPr/>
        </p:nvSpPr>
        <p:spPr>
          <a:xfrm>
            <a:off x="8241813" y="1491643"/>
            <a:ext cx="3675356" cy="581907"/>
          </a:xfrm>
          <a:prstGeom prst="rect">
            <a:avLst/>
          </a:prstGeom>
          <a:noFill/>
        </p:spPr>
        <p:txBody>
          <a:bodyPr wrap="square" lIns="0" tIns="0" rIns="0" bIns="0" rtlCol="0" anchor="t">
            <a:no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a:ln>
                  <a:noFill/>
                </a:ln>
                <a:solidFill>
                  <a:srgbClr val="002060"/>
                </a:solidFill>
                <a:effectLst/>
                <a:uLnTx/>
                <a:uFillTx/>
                <a:latin typeface="Arial"/>
                <a:cs typeface="Calibri"/>
              </a:rPr>
              <a:t>Step 3</a:t>
            </a:r>
            <a:endParaRPr lang="en-US" b="1" i="0" u="none" strike="noStrike" kern="1200" cap="none" spc="0" normalizeH="0" baseline="0" noProof="0">
              <a:ln>
                <a:noFill/>
              </a:ln>
              <a:solidFill>
                <a:srgbClr val="002060"/>
              </a:solidFill>
              <a:effectLst/>
              <a:uLnTx/>
              <a:uFillTx/>
              <a:latin typeface="Arial"/>
              <a:cs typeface="Calibri"/>
            </a:endParaRPr>
          </a:p>
          <a:p>
            <a:pPr algn="ctr" defTabSz="228600">
              <a:spcAft>
                <a:spcPts val="1200"/>
              </a:spcAft>
              <a:defRPr/>
            </a:pPr>
            <a:r>
              <a:rPr kumimoji="0" lang="en-US" sz="1600" b="0" i="0" u="none" strike="noStrike" kern="1200" cap="none" spc="0" normalizeH="0" baseline="0" noProof="0">
                <a:ln>
                  <a:noFill/>
                </a:ln>
                <a:solidFill>
                  <a:srgbClr val="002060"/>
                </a:solidFill>
                <a:effectLst/>
                <a:uLnTx/>
                <a:uFillTx/>
                <a:latin typeface="Arial"/>
                <a:cs typeface="Calibri"/>
              </a:rPr>
              <a:t>Choose Preset Enrollment in the “</a:t>
            </a:r>
            <a:r>
              <a:rPr kumimoji="0" lang="en-US" sz="1600" b="1" u="none" strike="noStrike" kern="1200" cap="none" spc="0" normalizeH="0" baseline="0" noProof="0">
                <a:ln>
                  <a:noFill/>
                </a:ln>
                <a:solidFill>
                  <a:srgbClr val="002060"/>
                </a:solidFill>
                <a:effectLst/>
                <a:uLnTx/>
                <a:uFillTx/>
                <a:latin typeface="Arial"/>
                <a:cs typeface="Calibri"/>
              </a:rPr>
              <a:t>Enrollment name</a:t>
            </a:r>
            <a:r>
              <a:rPr kumimoji="0" lang="en-US" sz="1600" b="0" i="0" u="none" strike="noStrike" kern="1200" cap="none" spc="0" normalizeH="0" baseline="0" noProof="0">
                <a:ln>
                  <a:noFill/>
                </a:ln>
                <a:solidFill>
                  <a:srgbClr val="002060"/>
                </a:solidFill>
                <a:effectLst/>
                <a:uLnTx/>
                <a:uFillTx/>
                <a:latin typeface="Arial"/>
                <a:cs typeface="Calibri"/>
              </a:rPr>
              <a:t>” field when adding a new enrollment</a:t>
            </a:r>
            <a:r>
              <a:rPr lang="en-US" sz="1600">
                <a:solidFill>
                  <a:srgbClr val="002060"/>
                </a:solidFill>
                <a:latin typeface="Arial"/>
                <a:cs typeface="Calibri"/>
              </a:rPr>
              <a:t> </a:t>
            </a:r>
            <a:endParaRPr lang="en-US" sz="16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pic>
        <p:nvPicPr>
          <p:cNvPr id="7" name="Picture 6" descr="Preset Enrollment Step 3 Screen">
            <a:extLst>
              <a:ext uri="{FF2B5EF4-FFF2-40B4-BE49-F238E27FC236}">
                <a16:creationId xmlns:a16="http://schemas.microsoft.com/office/drawing/2014/main" id="{2E4C795B-F609-624A-CDD3-63AAF05ACCD3}"/>
              </a:ext>
            </a:extLst>
          </p:cNvPr>
          <p:cNvPicPr>
            <a:picLocks noChangeAspect="1"/>
          </p:cNvPicPr>
          <p:nvPr/>
        </p:nvPicPr>
        <p:blipFill rotWithShape="1">
          <a:blip r:embed="rId4"/>
          <a:srcRect l="-469" r="8170"/>
          <a:stretch/>
        </p:blipFill>
        <p:spPr>
          <a:xfrm>
            <a:off x="8422653" y="2694564"/>
            <a:ext cx="3494516" cy="3342655"/>
          </a:xfrm>
          <a:prstGeom prst="rect">
            <a:avLst/>
          </a:prstGeom>
          <a:ln>
            <a:solidFill>
              <a:schemeClr val="accent1"/>
            </a:solidFill>
          </a:ln>
        </p:spPr>
      </p:pic>
    </p:spTree>
    <p:extLst>
      <p:ext uri="{BB962C8B-B14F-4D97-AF65-F5344CB8AC3E}">
        <p14:creationId xmlns:p14="http://schemas.microsoft.com/office/powerpoint/2010/main" val="150491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sz="4400">
                <a:latin typeface="+mj-lt"/>
                <a:cs typeface="Calibri"/>
              </a:rPr>
              <a:t>Create a </a:t>
            </a:r>
            <a:br>
              <a:rPr lang="en-US" sz="4400">
                <a:latin typeface="+mj-lt"/>
                <a:cs typeface="Calibri"/>
              </a:rPr>
            </a:br>
            <a:r>
              <a:rPr lang="en-US" sz="4400">
                <a:latin typeface="+mj-lt"/>
                <a:cs typeface="Calibri"/>
              </a:rPr>
              <a:t>Student</a:t>
            </a:r>
          </a:p>
        </p:txBody>
      </p:sp>
      <p:sp>
        <p:nvSpPr>
          <p:cNvPr id="4" name="TextBox 3">
            <a:extLst>
              <a:ext uri="{FF2B5EF4-FFF2-40B4-BE49-F238E27FC236}">
                <a16:creationId xmlns:a16="http://schemas.microsoft.com/office/drawing/2014/main" id="{9B574045-5397-B7C9-B1FD-A190BB76BE9F}"/>
              </a:ext>
            </a:extLst>
          </p:cNvPr>
          <p:cNvSpPr txBox="1"/>
          <p:nvPr/>
        </p:nvSpPr>
        <p:spPr>
          <a:xfrm>
            <a:off x="3048000" y="2276824"/>
            <a:ext cx="6096000" cy="400110"/>
          </a:xfrm>
          <a:prstGeom prst="rect">
            <a:avLst/>
          </a:prstGeom>
          <a:noFill/>
        </p:spPr>
        <p:txBody>
          <a:bodyPr wrap="square">
            <a:spAutoFit/>
          </a:bodyPr>
          <a:lstStyle/>
          <a:p>
            <a:pPr algn="ctr"/>
            <a:r>
              <a:rPr lang="en-US" sz="2000">
                <a:solidFill>
                  <a:schemeClr val="tx1"/>
                </a:solidFill>
                <a:latin typeface="+mj-lt"/>
                <a:cs typeface="Calibri"/>
              </a:rPr>
              <a:t>EM Key Functionality Demonstrations</a:t>
            </a:r>
            <a:endParaRPr lang="en-US" sz="2000"/>
          </a:p>
        </p:txBody>
      </p:sp>
    </p:spTree>
    <p:extLst>
      <p:ext uri="{BB962C8B-B14F-4D97-AF65-F5344CB8AC3E}">
        <p14:creationId xmlns:p14="http://schemas.microsoft.com/office/powerpoint/2010/main" val="3114883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4F91-68E0-4FB8-DF16-ACCD4045B8F0}"/>
              </a:ext>
            </a:extLst>
          </p:cNvPr>
          <p:cNvSpPr>
            <a:spLocks noGrp="1"/>
          </p:cNvSpPr>
          <p:nvPr>
            <p:ph type="title"/>
          </p:nvPr>
        </p:nvSpPr>
        <p:spPr>
          <a:xfrm>
            <a:off x="389617" y="161925"/>
            <a:ext cx="5223243" cy="375710"/>
          </a:xfrm>
        </p:spPr>
        <p:txBody>
          <a:bodyPr/>
          <a:lstStyle/>
          <a:p>
            <a:r>
              <a:rPr lang="en-US" sz="3200" dirty="0">
                <a:latin typeface="Arial"/>
                <a:cs typeface="Calibri"/>
              </a:rPr>
              <a:t>Create a Student (1 of 6)</a:t>
            </a:r>
          </a:p>
        </p:txBody>
      </p:sp>
      <p:sp>
        <p:nvSpPr>
          <p:cNvPr id="22" name="TextBox 21">
            <a:extLst>
              <a:ext uri="{FF2B5EF4-FFF2-40B4-BE49-F238E27FC236}">
                <a16:creationId xmlns:a16="http://schemas.microsoft.com/office/drawing/2014/main" id="{68401EA7-0CD8-AC10-415C-E0F6D2D6241D}"/>
              </a:ext>
            </a:extLst>
          </p:cNvPr>
          <p:cNvSpPr txBox="1"/>
          <p:nvPr/>
        </p:nvSpPr>
        <p:spPr>
          <a:xfrm>
            <a:off x="385889" y="561083"/>
            <a:ext cx="11526520" cy="545295"/>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Creating a student is not a common function for paper-based SCOs but it is still important to understand how to perform this action in Enrollment Manager. </a:t>
            </a:r>
            <a:r>
              <a:rPr lang="en-US" dirty="0">
                <a:solidFill>
                  <a:schemeClr val="accent2"/>
                </a:solidFill>
                <a:latin typeface="Arial"/>
                <a:cs typeface="Calibri"/>
              </a:rPr>
              <a:t>You begin by entering a student’s biographical, and contact information in EM. </a:t>
            </a:r>
            <a:endParaRPr lang="en-US" noProof="0" dirty="0">
              <a:solidFill>
                <a:schemeClr val="accent2"/>
              </a:solidFill>
              <a:latin typeface="Arial"/>
              <a:cs typeface="Calibri" panose="020F0502020204030204" pitchFamily="34" charset="0"/>
            </a:endParaRPr>
          </a:p>
        </p:txBody>
      </p:sp>
      <p:grpSp>
        <p:nvGrpSpPr>
          <p:cNvPr id="5" name="Group 4" descr="VA Form 22-1999 Side B">
            <a:extLst>
              <a:ext uri="{FF2B5EF4-FFF2-40B4-BE49-F238E27FC236}">
                <a16:creationId xmlns:a16="http://schemas.microsoft.com/office/drawing/2014/main" id="{925DB9FC-4547-F2C6-A756-04B0B9B41B04}"/>
              </a:ext>
            </a:extLst>
          </p:cNvPr>
          <p:cNvGrpSpPr/>
          <p:nvPr/>
        </p:nvGrpSpPr>
        <p:grpSpPr>
          <a:xfrm>
            <a:off x="0" y="2714625"/>
            <a:ext cx="5271234" cy="1950024"/>
            <a:chOff x="6551248" y="0"/>
            <a:chExt cx="5271234" cy="1950024"/>
          </a:xfrm>
        </p:grpSpPr>
        <p:pic>
          <p:nvPicPr>
            <p:cNvPr id="6" name="Picture 5">
              <a:extLst>
                <a:ext uri="{FF2B5EF4-FFF2-40B4-BE49-F238E27FC236}">
                  <a16:creationId xmlns:a16="http://schemas.microsoft.com/office/drawing/2014/main" id="{E51883B1-61BC-9D30-FB36-B9A970BBCFBF}"/>
                </a:ext>
              </a:extLst>
            </p:cNvPr>
            <p:cNvPicPr>
              <a:picLocks noChangeAspect="1"/>
            </p:cNvPicPr>
            <p:nvPr/>
          </p:nvPicPr>
          <p:blipFill rotWithShape="1">
            <a:blip r:embed="rId2"/>
            <a:srcRect l="-1064" t="4515" r="1064" b="67224"/>
            <a:stretch/>
          </p:blipFill>
          <p:spPr>
            <a:xfrm>
              <a:off x="6551248" y="0"/>
              <a:ext cx="5271234" cy="1950024"/>
            </a:xfrm>
            <a:prstGeom prst="rect">
              <a:avLst/>
            </a:prstGeom>
          </p:spPr>
        </p:pic>
        <p:sp>
          <p:nvSpPr>
            <p:cNvPr id="7" name="Rectangle 6">
              <a:extLst>
                <a:ext uri="{FF2B5EF4-FFF2-40B4-BE49-F238E27FC236}">
                  <a16:creationId xmlns:a16="http://schemas.microsoft.com/office/drawing/2014/main" id="{6D1DA811-8D43-1A14-45AC-67C4C349F675}"/>
                </a:ext>
                <a:ext uri="{C183D7F6-B498-43B3-948B-1728B52AA6E4}">
                  <adec:decorative xmlns:adec="http://schemas.microsoft.com/office/drawing/2017/decorative" val="1"/>
                </a:ext>
              </a:extLst>
            </p:cNvPr>
            <p:cNvSpPr/>
            <p:nvPr/>
          </p:nvSpPr>
          <p:spPr>
            <a:xfrm>
              <a:off x="6756368" y="496927"/>
              <a:ext cx="2799780" cy="527445"/>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8" name="Rectangle 7">
              <a:extLst>
                <a:ext uri="{FF2B5EF4-FFF2-40B4-BE49-F238E27FC236}">
                  <a16:creationId xmlns:a16="http://schemas.microsoft.com/office/drawing/2014/main" id="{90A313B5-A039-DE8C-5B4B-416DC3402BA2}"/>
                </a:ext>
                <a:ext uri="{C183D7F6-B498-43B3-948B-1728B52AA6E4}">
                  <adec:decorative xmlns:adec="http://schemas.microsoft.com/office/drawing/2017/decorative" val="1"/>
                </a:ext>
              </a:extLst>
            </p:cNvPr>
            <p:cNvSpPr/>
            <p:nvPr/>
          </p:nvSpPr>
          <p:spPr>
            <a:xfrm>
              <a:off x="9531447" y="710338"/>
              <a:ext cx="2223697" cy="527445"/>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9" name="Rectangle 8">
              <a:extLst>
                <a:ext uri="{FF2B5EF4-FFF2-40B4-BE49-F238E27FC236}">
                  <a16:creationId xmlns:a16="http://schemas.microsoft.com/office/drawing/2014/main" id="{2384ABFC-CDAE-E387-7D42-E42864D95F69}"/>
                </a:ext>
                <a:ext uri="{C183D7F6-B498-43B3-948B-1728B52AA6E4}">
                  <adec:decorative xmlns:adec="http://schemas.microsoft.com/office/drawing/2017/decorative" val="1"/>
                </a:ext>
              </a:extLst>
            </p:cNvPr>
            <p:cNvSpPr/>
            <p:nvPr/>
          </p:nvSpPr>
          <p:spPr>
            <a:xfrm>
              <a:off x="6745060" y="1024372"/>
              <a:ext cx="2759651" cy="832818"/>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10" name="Oval 9">
              <a:hlinkClick r:id="rId3" action="ppaction://hlinksldjump"/>
              <a:extLst>
                <a:ext uri="{FF2B5EF4-FFF2-40B4-BE49-F238E27FC236}">
                  <a16:creationId xmlns:a16="http://schemas.microsoft.com/office/drawing/2014/main" id="{B31BC478-E741-1383-A4CD-43B62827F507}"/>
                </a:ext>
              </a:extLst>
            </p:cNvPr>
            <p:cNvSpPr/>
            <p:nvPr/>
          </p:nvSpPr>
          <p:spPr>
            <a:xfrm>
              <a:off x="8109010" y="538900"/>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A</a:t>
              </a:r>
              <a:endParaRPr lang="en-US" sz="1800" b="1" i="0" u="none" strike="noStrike" kern="1200" cap="none" spc="0" normalizeH="0" baseline="0" noProof="0">
                <a:ln>
                  <a:noFill/>
                </a:ln>
                <a:effectLst/>
                <a:uLnTx/>
                <a:uFillTx/>
                <a:latin typeface="Arial"/>
                <a:cs typeface="Calibri"/>
              </a:endParaRPr>
            </a:p>
          </p:txBody>
        </p:sp>
        <p:sp>
          <p:nvSpPr>
            <p:cNvPr id="11" name="Oval 10">
              <a:hlinkClick r:id="rId3" action="ppaction://hlinksldjump"/>
              <a:extLst>
                <a:ext uri="{FF2B5EF4-FFF2-40B4-BE49-F238E27FC236}">
                  <a16:creationId xmlns:a16="http://schemas.microsoft.com/office/drawing/2014/main" id="{5BD2FEE0-4F4C-7342-7013-87A167288953}"/>
                </a:ext>
              </a:extLst>
            </p:cNvPr>
            <p:cNvSpPr/>
            <p:nvPr/>
          </p:nvSpPr>
          <p:spPr>
            <a:xfrm>
              <a:off x="11321972" y="749743"/>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cs typeface="Calibri"/>
                </a:rPr>
                <a:t>B</a:t>
              </a:r>
              <a:endParaRPr lang="en-US" sz="1800" b="1" i="0" u="none" strike="noStrike" kern="1200" cap="none" spc="0" normalizeH="0" baseline="0" noProof="0" dirty="0">
                <a:ln>
                  <a:noFill/>
                </a:ln>
                <a:effectLst/>
                <a:uLnTx/>
                <a:uFillTx/>
                <a:latin typeface="Arial"/>
                <a:cs typeface="Calibri"/>
              </a:endParaRPr>
            </a:p>
          </p:txBody>
        </p:sp>
      </p:grpSp>
      <p:pic>
        <p:nvPicPr>
          <p:cNvPr id="15" name="Picture 14" descr="Create and add a student screen">
            <a:extLst>
              <a:ext uri="{FF2B5EF4-FFF2-40B4-BE49-F238E27FC236}">
                <a16:creationId xmlns:a16="http://schemas.microsoft.com/office/drawing/2014/main" id="{D21C616B-D346-578C-034A-6DC01127DACE}"/>
              </a:ext>
            </a:extLst>
          </p:cNvPr>
          <p:cNvPicPr>
            <a:picLocks noChangeAspect="1"/>
          </p:cNvPicPr>
          <p:nvPr/>
        </p:nvPicPr>
        <p:blipFill>
          <a:blip r:embed="rId4"/>
          <a:stretch>
            <a:fillRect/>
          </a:stretch>
        </p:blipFill>
        <p:spPr>
          <a:xfrm>
            <a:off x="6311813" y="1378588"/>
            <a:ext cx="3334323" cy="3541689"/>
          </a:xfrm>
          <a:prstGeom prst="rect">
            <a:avLst/>
          </a:prstGeom>
          <a:ln>
            <a:solidFill>
              <a:schemeClr val="accent1"/>
            </a:solidFill>
          </a:ln>
        </p:spPr>
      </p:pic>
      <p:pic>
        <p:nvPicPr>
          <p:cNvPr id="16" name="Picture 15" descr="Benefit type information and Contact Information screen">
            <a:extLst>
              <a:ext uri="{FF2B5EF4-FFF2-40B4-BE49-F238E27FC236}">
                <a16:creationId xmlns:a16="http://schemas.microsoft.com/office/drawing/2014/main" id="{69F38B55-FFD5-1320-CF6E-C1BEB8470E92}"/>
              </a:ext>
            </a:extLst>
          </p:cNvPr>
          <p:cNvPicPr>
            <a:picLocks noChangeAspect="1"/>
          </p:cNvPicPr>
          <p:nvPr/>
        </p:nvPicPr>
        <p:blipFill>
          <a:blip r:embed="rId5"/>
          <a:stretch>
            <a:fillRect/>
          </a:stretch>
        </p:blipFill>
        <p:spPr>
          <a:xfrm>
            <a:off x="8825765" y="3327783"/>
            <a:ext cx="3323039" cy="3492117"/>
          </a:xfrm>
          <a:prstGeom prst="rect">
            <a:avLst/>
          </a:prstGeom>
          <a:ln>
            <a:solidFill>
              <a:schemeClr val="accent1"/>
            </a:solidFill>
          </a:ln>
        </p:spPr>
      </p:pic>
      <p:sp>
        <p:nvSpPr>
          <p:cNvPr id="4" name="TextBox 3" descr="Pop up box describing the benefit type in Enrollment Manager.">
            <a:extLst>
              <a:ext uri="{FF2B5EF4-FFF2-40B4-BE49-F238E27FC236}">
                <a16:creationId xmlns:a16="http://schemas.microsoft.com/office/drawing/2014/main" id="{3EF76A99-43EB-9A70-38B9-86B2BB4261B9}"/>
              </a:ext>
            </a:extLst>
          </p:cNvPr>
          <p:cNvSpPr txBox="1"/>
          <p:nvPr/>
        </p:nvSpPr>
        <p:spPr>
          <a:xfrm>
            <a:off x="9478097" y="1706351"/>
            <a:ext cx="2626584" cy="1246361"/>
          </a:xfrm>
          <a:prstGeom prst="roundRect">
            <a:avLst/>
          </a:prstGeom>
          <a:solidFill>
            <a:schemeClr val="accent5">
              <a:lumMod val="20000"/>
              <a:lumOff val="80000"/>
            </a:schemeClr>
          </a:solidFill>
          <a:ln>
            <a:noFill/>
          </a:ln>
          <a:effectLst>
            <a:softEdge rad="12700"/>
          </a:effectLst>
        </p:spPr>
        <p:txBody>
          <a:bodyPr wrap="square" lIns="91440" tIns="0" rIns="91440" bIns="0" rtlCol="0" anchor="ctr">
            <a:no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4279"/>
                </a:solidFill>
                <a:effectLst/>
                <a:uLnTx/>
                <a:uFillTx/>
                <a:latin typeface="Arial"/>
                <a:cs typeface="Calibri"/>
              </a:rPr>
              <a:t>In EM, there is a field to include the trainee’s “Benefit type”, which is mandatory to certify a student.</a:t>
            </a:r>
            <a:endParaRPr lang="en-US" sz="1600" b="1" i="0" u="none" strike="noStrike" kern="1200" cap="none" spc="0" normalizeH="0" baseline="0" noProof="0" dirty="0">
              <a:ln>
                <a:noFill/>
              </a:ln>
              <a:solidFill>
                <a:srgbClr val="004279"/>
              </a:solidFill>
              <a:effectLst/>
              <a:uLnTx/>
              <a:uFillTx/>
              <a:latin typeface="Arial"/>
              <a:cs typeface="Calibri"/>
            </a:endParaRPr>
          </a:p>
        </p:txBody>
      </p:sp>
      <p:cxnSp>
        <p:nvCxnSpPr>
          <p:cNvPr id="3" name="Straight Arrow Connector 2" descr="Arrow pointing from pop up box to the benefit type screen. ">
            <a:extLst>
              <a:ext uri="{FF2B5EF4-FFF2-40B4-BE49-F238E27FC236}">
                <a16:creationId xmlns:a16="http://schemas.microsoft.com/office/drawing/2014/main" id="{F2AEF7E0-33AC-5E5E-0D35-8649E36E1EC7}"/>
              </a:ext>
            </a:extLst>
          </p:cNvPr>
          <p:cNvCxnSpPr>
            <a:cxnSpLocks/>
          </p:cNvCxnSpPr>
          <p:nvPr/>
        </p:nvCxnSpPr>
        <p:spPr>
          <a:xfrm>
            <a:off x="10767384" y="2908720"/>
            <a:ext cx="0" cy="649281"/>
          </a:xfrm>
          <a:prstGeom prst="straightConnector1">
            <a:avLst/>
          </a:prstGeom>
          <a:ln w="571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28" name="Right Brace 27">
            <a:extLst>
              <a:ext uri="{FF2B5EF4-FFF2-40B4-BE49-F238E27FC236}">
                <a16:creationId xmlns:a16="http://schemas.microsoft.com/office/drawing/2014/main" id="{AF312CD4-A398-A6E7-4264-E578041AC1CD}"/>
              </a:ext>
              <a:ext uri="{C183D7F6-B498-43B3-948B-1728B52AA6E4}">
                <adec:decorative xmlns:adec="http://schemas.microsoft.com/office/drawing/2017/decorative" val="1"/>
              </a:ext>
            </a:extLst>
          </p:cNvPr>
          <p:cNvSpPr/>
          <p:nvPr/>
        </p:nvSpPr>
        <p:spPr>
          <a:xfrm flipH="1">
            <a:off x="6381161" y="2503846"/>
            <a:ext cx="417346" cy="2296754"/>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24" name="Oval 23">
            <a:hlinkClick r:id="rId3" action="ppaction://hlinksldjump"/>
            <a:extLst>
              <a:ext uri="{FF2B5EF4-FFF2-40B4-BE49-F238E27FC236}">
                <a16:creationId xmlns:a16="http://schemas.microsoft.com/office/drawing/2014/main" id="{E7C5FF52-516F-A044-8D16-49CE85688227}"/>
              </a:ext>
            </a:extLst>
          </p:cNvPr>
          <p:cNvSpPr/>
          <p:nvPr/>
        </p:nvSpPr>
        <p:spPr>
          <a:xfrm>
            <a:off x="6055513" y="3442522"/>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A</a:t>
            </a:r>
            <a:endParaRPr lang="en-US" sz="1800" b="1" i="0" u="none" strike="noStrike" kern="1200" cap="none" spc="0" normalizeH="0" baseline="0" noProof="0">
              <a:ln>
                <a:noFill/>
              </a:ln>
              <a:effectLst/>
              <a:uLnTx/>
              <a:uFillTx/>
              <a:latin typeface="Arial"/>
              <a:cs typeface="Calibri"/>
            </a:endParaRPr>
          </a:p>
        </p:txBody>
      </p:sp>
      <p:sp>
        <p:nvSpPr>
          <p:cNvPr id="29" name="Right Brace 28">
            <a:extLst>
              <a:ext uri="{FF2B5EF4-FFF2-40B4-BE49-F238E27FC236}">
                <a16:creationId xmlns:a16="http://schemas.microsoft.com/office/drawing/2014/main" id="{2E3ECAF9-4605-517A-EF6B-15ED1BBE6912}"/>
              </a:ext>
              <a:ext uri="{C183D7F6-B498-43B3-948B-1728B52AA6E4}">
                <adec:decorative xmlns:adec="http://schemas.microsoft.com/office/drawing/2017/decorative" val="1"/>
              </a:ext>
            </a:extLst>
          </p:cNvPr>
          <p:cNvSpPr/>
          <p:nvPr/>
        </p:nvSpPr>
        <p:spPr>
          <a:xfrm flipH="1">
            <a:off x="8915285" y="3961395"/>
            <a:ext cx="417346" cy="37571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25" name="Oval 24">
            <a:hlinkClick r:id="rId3" action="ppaction://hlinksldjump"/>
            <a:extLst>
              <a:ext uri="{FF2B5EF4-FFF2-40B4-BE49-F238E27FC236}">
                <a16:creationId xmlns:a16="http://schemas.microsoft.com/office/drawing/2014/main" id="{71F47657-46DA-8A00-FBE9-2D2A9FF4DE11}"/>
              </a:ext>
            </a:extLst>
          </p:cNvPr>
          <p:cNvSpPr/>
          <p:nvPr/>
        </p:nvSpPr>
        <p:spPr>
          <a:xfrm>
            <a:off x="8673115" y="3952408"/>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cs typeface="Calibri"/>
              </a:rPr>
              <a:t>B</a:t>
            </a:r>
            <a:endParaRPr lang="en-US" sz="1800" b="1" i="0" u="none" strike="noStrike" kern="1200" cap="none" spc="0" normalizeH="0" baseline="0" noProof="0" dirty="0">
              <a:ln>
                <a:noFill/>
              </a:ln>
              <a:effectLst/>
              <a:uLnTx/>
              <a:uFillTx/>
              <a:latin typeface="Arial"/>
              <a:cs typeface="Calibri"/>
            </a:endParaRPr>
          </a:p>
        </p:txBody>
      </p:sp>
      <p:sp>
        <p:nvSpPr>
          <p:cNvPr id="33" name="Right Brace 32">
            <a:extLst>
              <a:ext uri="{FF2B5EF4-FFF2-40B4-BE49-F238E27FC236}">
                <a16:creationId xmlns:a16="http://schemas.microsoft.com/office/drawing/2014/main" id="{28688C79-1044-F160-71AC-BC6D0B05655A}"/>
              </a:ext>
              <a:ext uri="{C183D7F6-B498-43B3-948B-1728B52AA6E4}">
                <adec:decorative xmlns:adec="http://schemas.microsoft.com/office/drawing/2017/decorative" val="1"/>
              </a:ext>
            </a:extLst>
          </p:cNvPr>
          <p:cNvSpPr/>
          <p:nvPr/>
        </p:nvSpPr>
        <p:spPr>
          <a:xfrm flipH="1">
            <a:off x="8867009" y="6123875"/>
            <a:ext cx="417346" cy="438467"/>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27" name="Oval 26">
            <a:hlinkClick r:id="rId3" action="ppaction://hlinksldjump"/>
            <a:extLst>
              <a:ext uri="{FF2B5EF4-FFF2-40B4-BE49-F238E27FC236}">
                <a16:creationId xmlns:a16="http://schemas.microsoft.com/office/drawing/2014/main" id="{EBBF5F6E-47E9-5CD8-9DFC-94C382EE9909}"/>
              </a:ext>
            </a:extLst>
          </p:cNvPr>
          <p:cNvSpPr/>
          <p:nvPr/>
        </p:nvSpPr>
        <p:spPr>
          <a:xfrm>
            <a:off x="8575813" y="6186632"/>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A</a:t>
            </a:r>
            <a:endParaRPr lang="en-US" sz="1800" b="1" i="0" u="none" strike="noStrike" kern="1200" cap="none" spc="0" normalizeH="0" baseline="0" noProof="0">
              <a:ln>
                <a:noFill/>
              </a:ln>
              <a:effectLst/>
              <a:uLnTx/>
              <a:uFillTx/>
              <a:latin typeface="Arial"/>
              <a:cs typeface="Calibri"/>
            </a:endParaRPr>
          </a:p>
        </p:txBody>
      </p:sp>
    </p:spTree>
    <p:extLst>
      <p:ext uri="{BB962C8B-B14F-4D97-AF65-F5344CB8AC3E}">
        <p14:creationId xmlns:p14="http://schemas.microsoft.com/office/powerpoint/2010/main" val="1609764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4F91-68E0-4FB8-DF16-ACCD4045B8F0}"/>
              </a:ext>
            </a:extLst>
          </p:cNvPr>
          <p:cNvSpPr>
            <a:spLocks noGrp="1"/>
          </p:cNvSpPr>
          <p:nvPr>
            <p:ph type="title"/>
          </p:nvPr>
        </p:nvSpPr>
        <p:spPr>
          <a:xfrm>
            <a:off x="371474" y="161925"/>
            <a:ext cx="5455393" cy="357568"/>
          </a:xfrm>
        </p:spPr>
        <p:txBody>
          <a:bodyPr/>
          <a:lstStyle/>
          <a:p>
            <a:r>
              <a:rPr lang="en-US" sz="3200" dirty="0">
                <a:latin typeface="Arial"/>
                <a:cs typeface="Calibri"/>
              </a:rPr>
              <a:t>Create a Student (2 of 6)</a:t>
            </a:r>
          </a:p>
        </p:txBody>
      </p:sp>
      <p:sp>
        <p:nvSpPr>
          <p:cNvPr id="22" name="TextBox 21">
            <a:extLst>
              <a:ext uri="{FF2B5EF4-FFF2-40B4-BE49-F238E27FC236}">
                <a16:creationId xmlns:a16="http://schemas.microsoft.com/office/drawing/2014/main" id="{68401EA7-0CD8-AC10-415C-E0F6D2D6241D}"/>
              </a:ext>
            </a:extLst>
          </p:cNvPr>
          <p:cNvSpPr txBox="1"/>
          <p:nvPr/>
        </p:nvSpPr>
        <p:spPr>
          <a:xfrm>
            <a:off x="371475" y="514891"/>
            <a:ext cx="11526520" cy="545295"/>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SCOs only create a student if the student </a:t>
            </a:r>
            <a:r>
              <a:rPr lang="en-US" dirty="0">
                <a:solidFill>
                  <a:schemeClr val="accent2"/>
                </a:solidFill>
                <a:latin typeface="Arial"/>
                <a:cs typeface="Calibri"/>
              </a:rPr>
              <a:t>cannot</a:t>
            </a:r>
            <a:r>
              <a:rPr lang="en-US" noProof="0" dirty="0">
                <a:solidFill>
                  <a:schemeClr val="accent2"/>
                </a:solidFill>
                <a:latin typeface="Arial"/>
                <a:cs typeface="Calibri"/>
              </a:rPr>
              <a:t> be found through utilizing the “Search my students” or “Search for all” functions.</a:t>
            </a:r>
          </a:p>
        </p:txBody>
      </p:sp>
      <p:grpSp>
        <p:nvGrpSpPr>
          <p:cNvPr id="5" name="Group 4" descr="VA form 22-1999 Side B">
            <a:extLst>
              <a:ext uri="{FF2B5EF4-FFF2-40B4-BE49-F238E27FC236}">
                <a16:creationId xmlns:a16="http://schemas.microsoft.com/office/drawing/2014/main" id="{925DB9FC-4547-F2C6-A756-04B0B9B41B04}"/>
              </a:ext>
            </a:extLst>
          </p:cNvPr>
          <p:cNvGrpSpPr/>
          <p:nvPr/>
        </p:nvGrpSpPr>
        <p:grpSpPr>
          <a:xfrm>
            <a:off x="0" y="2714625"/>
            <a:ext cx="5271234" cy="1950024"/>
            <a:chOff x="6551248" y="0"/>
            <a:chExt cx="5271234" cy="1950024"/>
          </a:xfrm>
        </p:grpSpPr>
        <p:pic>
          <p:nvPicPr>
            <p:cNvPr id="6" name="Picture 5">
              <a:extLst>
                <a:ext uri="{FF2B5EF4-FFF2-40B4-BE49-F238E27FC236}">
                  <a16:creationId xmlns:a16="http://schemas.microsoft.com/office/drawing/2014/main" id="{E51883B1-61BC-9D30-FB36-B9A970BBCFBF}"/>
                </a:ext>
              </a:extLst>
            </p:cNvPr>
            <p:cNvPicPr>
              <a:picLocks noChangeAspect="1"/>
            </p:cNvPicPr>
            <p:nvPr/>
          </p:nvPicPr>
          <p:blipFill rotWithShape="1">
            <a:blip r:embed="rId2"/>
            <a:srcRect l="-1064" t="4515" r="1064" b="67224"/>
            <a:stretch/>
          </p:blipFill>
          <p:spPr>
            <a:xfrm>
              <a:off x="6551248" y="0"/>
              <a:ext cx="5271234" cy="1950024"/>
            </a:xfrm>
            <a:prstGeom prst="rect">
              <a:avLst/>
            </a:prstGeom>
          </p:spPr>
        </p:pic>
        <p:sp>
          <p:nvSpPr>
            <p:cNvPr id="7" name="Rectangle 6">
              <a:extLst>
                <a:ext uri="{FF2B5EF4-FFF2-40B4-BE49-F238E27FC236}">
                  <a16:creationId xmlns:a16="http://schemas.microsoft.com/office/drawing/2014/main" id="{6D1DA811-8D43-1A14-45AC-67C4C349F675}"/>
                </a:ext>
                <a:ext uri="{C183D7F6-B498-43B3-948B-1728B52AA6E4}">
                  <adec:decorative xmlns:adec="http://schemas.microsoft.com/office/drawing/2017/decorative" val="1"/>
                </a:ext>
              </a:extLst>
            </p:cNvPr>
            <p:cNvSpPr/>
            <p:nvPr/>
          </p:nvSpPr>
          <p:spPr>
            <a:xfrm>
              <a:off x="6756368" y="496927"/>
              <a:ext cx="2799780" cy="527445"/>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8" name="Rectangle 7">
              <a:extLst>
                <a:ext uri="{FF2B5EF4-FFF2-40B4-BE49-F238E27FC236}">
                  <a16:creationId xmlns:a16="http://schemas.microsoft.com/office/drawing/2014/main" id="{90A313B5-A039-DE8C-5B4B-416DC3402BA2}"/>
                </a:ext>
                <a:ext uri="{C183D7F6-B498-43B3-948B-1728B52AA6E4}">
                  <adec:decorative xmlns:adec="http://schemas.microsoft.com/office/drawing/2017/decorative" val="1"/>
                </a:ext>
              </a:extLst>
            </p:cNvPr>
            <p:cNvSpPr/>
            <p:nvPr/>
          </p:nvSpPr>
          <p:spPr>
            <a:xfrm>
              <a:off x="9531447" y="710338"/>
              <a:ext cx="2182351" cy="527445"/>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9" name="Rectangle 8">
              <a:extLst>
                <a:ext uri="{FF2B5EF4-FFF2-40B4-BE49-F238E27FC236}">
                  <a16:creationId xmlns:a16="http://schemas.microsoft.com/office/drawing/2014/main" id="{2384ABFC-CDAE-E387-7D42-E42864D95F69}"/>
                </a:ext>
                <a:ext uri="{C183D7F6-B498-43B3-948B-1728B52AA6E4}">
                  <adec:decorative xmlns:adec="http://schemas.microsoft.com/office/drawing/2017/decorative" val="1"/>
                </a:ext>
              </a:extLst>
            </p:cNvPr>
            <p:cNvSpPr/>
            <p:nvPr/>
          </p:nvSpPr>
          <p:spPr>
            <a:xfrm>
              <a:off x="6745060" y="1024372"/>
              <a:ext cx="2799780" cy="832818"/>
            </a:xfrm>
            <a:prstGeom prst="rect">
              <a:avLst/>
            </a:prstGeom>
            <a:solidFill>
              <a:schemeClr val="accent6">
                <a:lumMod val="75000"/>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FFFFFF"/>
                </a:solidFill>
                <a:effectLst/>
                <a:uLnTx/>
                <a:uFillTx/>
                <a:latin typeface="Arial" panose="020B0604020202020204"/>
                <a:cs typeface="Arial"/>
              </a:endParaRPr>
            </a:p>
          </p:txBody>
        </p:sp>
        <p:sp>
          <p:nvSpPr>
            <p:cNvPr id="13" name="Oval 12">
              <a:hlinkClick r:id="rId3" action="ppaction://hlinksldjump"/>
              <a:extLst>
                <a:ext uri="{FF2B5EF4-FFF2-40B4-BE49-F238E27FC236}">
                  <a16:creationId xmlns:a16="http://schemas.microsoft.com/office/drawing/2014/main" id="{9C885CE9-E650-93FF-C60D-31461ACD07C8}"/>
                </a:ext>
              </a:extLst>
            </p:cNvPr>
            <p:cNvSpPr/>
            <p:nvPr/>
          </p:nvSpPr>
          <p:spPr>
            <a:xfrm>
              <a:off x="10432932" y="1010749"/>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cs typeface="Calibri"/>
                </a:rPr>
                <a:t>D</a:t>
              </a:r>
              <a:endParaRPr lang="en-US" sz="1800" b="1" i="0" u="none" strike="noStrike" kern="1200" cap="none" spc="0" normalizeH="0" baseline="0" noProof="0" dirty="0">
                <a:ln>
                  <a:noFill/>
                </a:ln>
                <a:effectLst/>
                <a:uLnTx/>
                <a:uFillTx/>
                <a:latin typeface="Arial"/>
                <a:cs typeface="Calibri"/>
              </a:endParaRPr>
            </a:p>
          </p:txBody>
        </p:sp>
      </p:grpSp>
      <p:sp>
        <p:nvSpPr>
          <p:cNvPr id="10" name="Oval 9" descr="C icon">
            <a:hlinkClick r:id="rId3" action="ppaction://hlinksldjump"/>
            <a:extLst>
              <a:ext uri="{FF2B5EF4-FFF2-40B4-BE49-F238E27FC236}">
                <a16:creationId xmlns:a16="http://schemas.microsoft.com/office/drawing/2014/main" id="{2583B8A7-2081-C5E5-58FD-2BB70455571C}"/>
              </a:ext>
            </a:extLst>
          </p:cNvPr>
          <p:cNvSpPr/>
          <p:nvPr/>
        </p:nvSpPr>
        <p:spPr>
          <a:xfrm>
            <a:off x="1402969" y="4196105"/>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cs typeface="Calibri"/>
              </a:rPr>
              <a:t>C</a:t>
            </a:r>
            <a:endParaRPr lang="en-US" sz="1800" b="1" i="0" u="none" strike="noStrike" kern="1200" cap="none" spc="0" normalizeH="0" baseline="0" noProof="0" dirty="0">
              <a:ln>
                <a:noFill/>
              </a:ln>
              <a:effectLst/>
              <a:uLnTx/>
              <a:uFillTx/>
              <a:latin typeface="Arial"/>
              <a:cs typeface="Calibri"/>
            </a:endParaRPr>
          </a:p>
        </p:txBody>
      </p:sp>
      <p:grpSp>
        <p:nvGrpSpPr>
          <p:cNvPr id="4" name="Group 3" descr="Create and add a student page in EM. ">
            <a:extLst>
              <a:ext uri="{FF2B5EF4-FFF2-40B4-BE49-F238E27FC236}">
                <a16:creationId xmlns:a16="http://schemas.microsoft.com/office/drawing/2014/main" id="{9FFD0F26-A9C2-06E9-D7CE-B761E48F27AF}"/>
              </a:ext>
            </a:extLst>
          </p:cNvPr>
          <p:cNvGrpSpPr/>
          <p:nvPr/>
        </p:nvGrpSpPr>
        <p:grpSpPr>
          <a:xfrm>
            <a:off x="8255243" y="876300"/>
            <a:ext cx="3313787" cy="5944498"/>
            <a:chOff x="8255243" y="548234"/>
            <a:chExt cx="3397843" cy="6272563"/>
          </a:xfrm>
        </p:grpSpPr>
        <p:grpSp>
          <p:nvGrpSpPr>
            <p:cNvPr id="17" name="Group 16">
              <a:extLst>
                <a:ext uri="{FF2B5EF4-FFF2-40B4-BE49-F238E27FC236}">
                  <a16:creationId xmlns:a16="http://schemas.microsoft.com/office/drawing/2014/main" id="{790B7E2E-F8E3-6D65-BA7D-90B37A80E540}"/>
                </a:ext>
              </a:extLst>
            </p:cNvPr>
            <p:cNvGrpSpPr/>
            <p:nvPr/>
          </p:nvGrpSpPr>
          <p:grpSpPr>
            <a:xfrm>
              <a:off x="8255243" y="548234"/>
              <a:ext cx="3395485" cy="3190763"/>
              <a:chOff x="5855670" y="1311816"/>
              <a:chExt cx="3719129" cy="3364959"/>
            </a:xfrm>
          </p:grpSpPr>
          <p:pic>
            <p:nvPicPr>
              <p:cNvPr id="18" name="Picture 17">
                <a:extLst>
                  <a:ext uri="{FF2B5EF4-FFF2-40B4-BE49-F238E27FC236}">
                    <a16:creationId xmlns:a16="http://schemas.microsoft.com/office/drawing/2014/main" id="{E2648930-EF73-0462-DEE7-8FEC408A6091}"/>
                  </a:ext>
                </a:extLst>
              </p:cNvPr>
              <p:cNvPicPr>
                <a:picLocks noChangeAspect="1"/>
              </p:cNvPicPr>
              <p:nvPr/>
            </p:nvPicPr>
            <p:blipFill rotWithShape="1">
              <a:blip r:embed="rId4"/>
              <a:srcRect b="9602"/>
              <a:stretch/>
            </p:blipFill>
            <p:spPr>
              <a:xfrm>
                <a:off x="5855670" y="1311816"/>
                <a:ext cx="3719129" cy="3364959"/>
              </a:xfrm>
              <a:prstGeom prst="rect">
                <a:avLst/>
              </a:prstGeom>
              <a:ln>
                <a:solidFill>
                  <a:schemeClr val="accent1"/>
                </a:solidFill>
              </a:ln>
            </p:spPr>
          </p:pic>
          <p:sp>
            <p:nvSpPr>
              <p:cNvPr id="20" name="Rectangle 19">
                <a:extLst>
                  <a:ext uri="{FF2B5EF4-FFF2-40B4-BE49-F238E27FC236}">
                    <a16:creationId xmlns:a16="http://schemas.microsoft.com/office/drawing/2014/main" id="{94AB5588-1E7A-2FE7-60D5-A9D98FD420FC}"/>
                  </a:ext>
                </a:extLst>
              </p:cNvPr>
              <p:cNvSpPr/>
              <p:nvPr/>
            </p:nvSpPr>
            <p:spPr>
              <a:xfrm>
                <a:off x="6158494" y="4420256"/>
                <a:ext cx="385110" cy="195031"/>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grpSp>
        <p:grpSp>
          <p:nvGrpSpPr>
            <p:cNvPr id="3" name="Group 2">
              <a:extLst>
                <a:ext uri="{FF2B5EF4-FFF2-40B4-BE49-F238E27FC236}">
                  <a16:creationId xmlns:a16="http://schemas.microsoft.com/office/drawing/2014/main" id="{462A6EB8-157E-16F8-B7B5-43AC848F01DD}"/>
                </a:ext>
              </a:extLst>
            </p:cNvPr>
            <p:cNvGrpSpPr/>
            <p:nvPr/>
          </p:nvGrpSpPr>
          <p:grpSpPr>
            <a:xfrm>
              <a:off x="8257601" y="3738997"/>
              <a:ext cx="3395485" cy="3081800"/>
              <a:chOff x="8729014" y="3245486"/>
              <a:chExt cx="3395485" cy="3081800"/>
            </a:xfrm>
          </p:grpSpPr>
          <p:pic>
            <p:nvPicPr>
              <p:cNvPr id="29" name="Picture 28">
                <a:extLst>
                  <a:ext uri="{FF2B5EF4-FFF2-40B4-BE49-F238E27FC236}">
                    <a16:creationId xmlns:a16="http://schemas.microsoft.com/office/drawing/2014/main" id="{D2EC4672-9E88-9E92-D69C-429D608346AA}"/>
                  </a:ext>
                </a:extLst>
              </p:cNvPr>
              <p:cNvPicPr>
                <a:picLocks noChangeAspect="1"/>
              </p:cNvPicPr>
              <p:nvPr/>
            </p:nvPicPr>
            <p:blipFill rotWithShape="1">
              <a:blip r:embed="rId5"/>
              <a:srcRect r="7814"/>
              <a:stretch/>
            </p:blipFill>
            <p:spPr>
              <a:xfrm>
                <a:off x="8729014" y="3245486"/>
                <a:ext cx="3395485" cy="3081800"/>
              </a:xfrm>
              <a:prstGeom prst="rect">
                <a:avLst/>
              </a:prstGeom>
              <a:ln>
                <a:solidFill>
                  <a:schemeClr val="accent1"/>
                </a:solidFill>
              </a:ln>
            </p:spPr>
          </p:pic>
          <p:sp>
            <p:nvSpPr>
              <p:cNvPr id="30" name="Rectangle 29">
                <a:extLst>
                  <a:ext uri="{FF2B5EF4-FFF2-40B4-BE49-F238E27FC236}">
                    <a16:creationId xmlns:a16="http://schemas.microsoft.com/office/drawing/2014/main" id="{156486F6-4D13-6F19-11FF-3023486D7F97}"/>
                  </a:ext>
                </a:extLst>
              </p:cNvPr>
              <p:cNvSpPr/>
              <p:nvPr/>
            </p:nvSpPr>
            <p:spPr>
              <a:xfrm>
                <a:off x="9642475" y="5994400"/>
                <a:ext cx="660118" cy="2032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grpSp>
      </p:grpSp>
      <p:sp>
        <p:nvSpPr>
          <p:cNvPr id="12" name="Right Brace 11">
            <a:extLst>
              <a:ext uri="{FF2B5EF4-FFF2-40B4-BE49-F238E27FC236}">
                <a16:creationId xmlns:a16="http://schemas.microsoft.com/office/drawing/2014/main" id="{C240CFEE-7A91-A588-DBC0-18165A71C2EF}"/>
              </a:ext>
              <a:ext uri="{C183D7F6-B498-43B3-948B-1728B52AA6E4}">
                <adec:decorative xmlns:adec="http://schemas.microsoft.com/office/drawing/2017/decorative" val="1"/>
              </a:ext>
            </a:extLst>
          </p:cNvPr>
          <p:cNvSpPr/>
          <p:nvPr/>
        </p:nvSpPr>
        <p:spPr>
          <a:xfrm flipH="1">
            <a:off x="8073190" y="2503239"/>
            <a:ext cx="417346" cy="37571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31" name="Right Brace 30">
            <a:extLst>
              <a:ext uri="{FF2B5EF4-FFF2-40B4-BE49-F238E27FC236}">
                <a16:creationId xmlns:a16="http://schemas.microsoft.com/office/drawing/2014/main" id="{86AC711D-237E-C200-FE98-D2E9BBCC4902}"/>
              </a:ext>
              <a:ext uri="{C183D7F6-B498-43B3-948B-1728B52AA6E4}">
                <adec:decorative xmlns:adec="http://schemas.microsoft.com/office/drawing/2017/decorative" val="1"/>
              </a:ext>
            </a:extLst>
          </p:cNvPr>
          <p:cNvSpPr/>
          <p:nvPr/>
        </p:nvSpPr>
        <p:spPr>
          <a:xfrm flipH="1">
            <a:off x="7975557" y="3263888"/>
            <a:ext cx="417346" cy="37571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lIns="91440" tIns="45720" rIns="91440" bIns="45720" rtlCol="0" anchor="ctr"/>
          <a:lstStyle/>
          <a:p>
            <a:pPr algn="ctr"/>
            <a:endParaRPr lang="en-US">
              <a:latin typeface="Arial"/>
              <a:cs typeface="Arial"/>
            </a:endParaRPr>
          </a:p>
        </p:txBody>
      </p:sp>
      <p:sp>
        <p:nvSpPr>
          <p:cNvPr id="11" name="Oval 10" descr="C icon">
            <a:hlinkClick r:id="rId3" action="ppaction://hlinksldjump"/>
            <a:extLst>
              <a:ext uri="{FF2B5EF4-FFF2-40B4-BE49-F238E27FC236}">
                <a16:creationId xmlns:a16="http://schemas.microsoft.com/office/drawing/2014/main" id="{16F180BB-2BD8-3628-BD94-F2D773F3EB83}"/>
              </a:ext>
            </a:extLst>
          </p:cNvPr>
          <p:cNvSpPr/>
          <p:nvPr/>
        </p:nvSpPr>
        <p:spPr>
          <a:xfrm>
            <a:off x="7784824" y="2526770"/>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effectLst/>
                <a:uLnTx/>
                <a:uFillTx/>
                <a:latin typeface="Arial"/>
                <a:cs typeface="Calibri"/>
              </a:rPr>
              <a:t>C</a:t>
            </a:r>
            <a:endParaRPr lang="en-US" sz="1800" b="1" i="0" u="none" strike="noStrike" kern="1200" cap="none" spc="0" normalizeH="0" baseline="0" noProof="0" dirty="0">
              <a:ln>
                <a:noFill/>
              </a:ln>
              <a:effectLst/>
              <a:uLnTx/>
              <a:uFillTx/>
              <a:latin typeface="Arial"/>
              <a:cs typeface="Calibri"/>
            </a:endParaRPr>
          </a:p>
        </p:txBody>
      </p:sp>
      <p:sp>
        <p:nvSpPr>
          <p:cNvPr id="33" name="Oval 32">
            <a:hlinkClick r:id="rId3" action="ppaction://hlinksldjump"/>
            <a:extLst>
              <a:ext uri="{FF2B5EF4-FFF2-40B4-BE49-F238E27FC236}">
                <a16:creationId xmlns:a16="http://schemas.microsoft.com/office/drawing/2014/main" id="{D9E78EB0-933B-1702-6067-A18BB4973E1C}"/>
              </a:ext>
            </a:extLst>
          </p:cNvPr>
          <p:cNvSpPr/>
          <p:nvPr/>
        </p:nvSpPr>
        <p:spPr>
          <a:xfrm>
            <a:off x="7758204" y="3287419"/>
            <a:ext cx="381465" cy="37571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effectLst/>
                <a:uLnTx/>
                <a:uFillTx/>
                <a:latin typeface="Arial"/>
                <a:cs typeface="Calibri"/>
              </a:rPr>
              <a:t>D</a:t>
            </a:r>
            <a:endParaRPr lang="en-US" sz="1800" b="1" i="0" u="none" strike="noStrike" kern="1200" cap="none" spc="0" normalizeH="0" baseline="0" noProof="0">
              <a:ln>
                <a:noFill/>
              </a:ln>
              <a:effectLst/>
              <a:uLnTx/>
              <a:uFillTx/>
              <a:latin typeface="Arial"/>
              <a:cs typeface="Calibri"/>
            </a:endParaRPr>
          </a:p>
        </p:txBody>
      </p:sp>
    </p:spTree>
    <p:extLst>
      <p:ext uri="{BB962C8B-B14F-4D97-AF65-F5344CB8AC3E}">
        <p14:creationId xmlns:p14="http://schemas.microsoft.com/office/powerpoint/2010/main" val="474556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28049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Create a Student (3 of 6)</a:t>
            </a:r>
            <a:endParaRPr kumimoji="0" lang="en-US" sz="3200" b="1" i="0" u="none" strike="noStrike" kern="1200" cap="none" spc="0" normalizeH="0" baseline="0" noProof="0" dirty="0">
              <a:ln>
                <a:noFill/>
              </a:ln>
              <a:solidFill>
                <a:schemeClr val="accent2"/>
              </a:solidFill>
              <a:effectLst/>
              <a:uLnTx/>
              <a:uFillTx/>
              <a:latin typeface="Arial"/>
              <a:ea typeface="+mj-ea"/>
              <a:cs typeface="Calibri" panose="020F0502020204030204" pitchFamily="34" charset="0"/>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43491"/>
            <a:ext cx="11526520" cy="744067"/>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In EM, the user </a:t>
            </a:r>
            <a:r>
              <a:rPr lang="en-US" dirty="0">
                <a:solidFill>
                  <a:schemeClr val="accent2"/>
                </a:solidFill>
                <a:latin typeface="Arial"/>
                <a:cs typeface="Calibri"/>
              </a:rPr>
              <a:t>must</a:t>
            </a:r>
            <a:r>
              <a:rPr lang="en-US" noProof="0" dirty="0">
                <a:solidFill>
                  <a:schemeClr val="accent2"/>
                </a:solidFill>
                <a:latin typeface="Arial"/>
                <a:cs typeface="Calibri"/>
              </a:rPr>
              <a:t> first navigate to the “</a:t>
            </a:r>
            <a:r>
              <a:rPr lang="en-US" b="1" noProof="0" dirty="0">
                <a:solidFill>
                  <a:schemeClr val="accent2"/>
                </a:solidFill>
                <a:latin typeface="Arial"/>
                <a:cs typeface="Calibri"/>
              </a:rPr>
              <a:t>Students</a:t>
            </a:r>
            <a:r>
              <a:rPr lang="en-US" noProof="0" dirty="0">
                <a:solidFill>
                  <a:schemeClr val="accent2"/>
                </a:solidFill>
                <a:latin typeface="Arial"/>
                <a:cs typeface="Calibri"/>
              </a:rPr>
              <a:t>” tab in order to create a new student profile. Follow the steps detailed below to create a student.</a:t>
            </a:r>
          </a:p>
        </p:txBody>
      </p:sp>
      <p:sp>
        <p:nvSpPr>
          <p:cNvPr id="3" name="Content Placeholder 2">
            <a:extLst>
              <a:ext uri="{FF2B5EF4-FFF2-40B4-BE49-F238E27FC236}">
                <a16:creationId xmlns:a16="http://schemas.microsoft.com/office/drawing/2014/main" id="{43B17B17-6B45-35A7-267E-34414F4AF6C8}"/>
              </a:ext>
            </a:extLst>
          </p:cNvPr>
          <p:cNvSpPr>
            <a:spLocks noGrp="1"/>
          </p:cNvSpPr>
          <p:nvPr>
            <p:ph sz="quarter" idx="10"/>
          </p:nvPr>
        </p:nvSpPr>
        <p:spPr>
          <a:xfrm>
            <a:off x="420417" y="1652337"/>
            <a:ext cx="5018358" cy="1776664"/>
          </a:xfrm>
        </p:spPr>
        <p:txBody>
          <a:bodyPr vert="horz" lIns="0" tIns="45720" rIns="0" bIns="45720" rtlCol="0" anchor="t">
            <a:noAutofit/>
          </a:bodyPr>
          <a:lstStyle/>
          <a:p>
            <a:pPr marL="342900" indent="-342900">
              <a:lnSpc>
                <a:spcPct val="115000"/>
              </a:lnSpc>
              <a:spcBef>
                <a:spcPts val="0"/>
              </a:spcBef>
              <a:spcAft>
                <a:spcPts val="0"/>
              </a:spcAft>
              <a:buFont typeface="+mj-lt"/>
              <a:buAutoNum type="arabicPeriod"/>
            </a:pPr>
            <a:r>
              <a:rPr lang="en-US" sz="1800" dirty="0">
                <a:solidFill>
                  <a:srgbClr val="002060"/>
                </a:solidFill>
                <a:effectLst/>
                <a:latin typeface="Arial"/>
                <a:ea typeface="MS Mincho"/>
                <a:cs typeface="Calibri"/>
              </a:rPr>
              <a:t>Select the </a:t>
            </a:r>
            <a:r>
              <a:rPr lang="en-US" sz="1800" b="1" dirty="0">
                <a:solidFill>
                  <a:srgbClr val="002060"/>
                </a:solidFill>
                <a:effectLst/>
                <a:latin typeface="Arial"/>
                <a:ea typeface="MS Mincho"/>
                <a:cs typeface="Calibri"/>
              </a:rPr>
              <a:t>“Students” </a:t>
            </a:r>
            <a:r>
              <a:rPr lang="en-US" sz="1800" dirty="0">
                <a:solidFill>
                  <a:srgbClr val="002060"/>
                </a:solidFill>
                <a:effectLst/>
                <a:latin typeface="Arial"/>
                <a:ea typeface="MS Mincho"/>
                <a:cs typeface="Calibri"/>
              </a:rPr>
              <a:t>tab on the dashboard.</a:t>
            </a:r>
            <a:endParaRPr lang="en-US" sz="1800" dirty="0">
              <a:solidFill>
                <a:srgbClr val="002060"/>
              </a:solidFill>
              <a:latin typeface="Arial"/>
              <a:ea typeface="MS Mincho" panose="02020609040205080304" pitchFamily="49" charset="-128"/>
              <a:cs typeface="Calibri" panose="020F0502020204030204" pitchFamily="34" charset="0"/>
            </a:endParaRPr>
          </a:p>
          <a:p>
            <a:pPr marL="342900" indent="-342900">
              <a:lnSpc>
                <a:spcPct val="114999"/>
              </a:lnSpc>
              <a:spcBef>
                <a:spcPts val="0"/>
              </a:spcBef>
              <a:spcAft>
                <a:spcPts val="0"/>
              </a:spcAft>
              <a:buFont typeface="+mj-lt"/>
              <a:buAutoNum type="arabicPeriod"/>
            </a:pPr>
            <a:endParaRPr lang="en-US" sz="1800" dirty="0">
              <a:solidFill>
                <a:srgbClr val="002060"/>
              </a:solidFill>
              <a:latin typeface="Arial"/>
              <a:ea typeface="MS Mincho"/>
              <a:cs typeface="Calibri"/>
            </a:endParaRPr>
          </a:p>
          <a:p>
            <a:pPr marL="342900" indent="-342900">
              <a:lnSpc>
                <a:spcPct val="115000"/>
              </a:lnSpc>
              <a:spcAft>
                <a:spcPts val="0"/>
              </a:spcAft>
              <a:buFont typeface="+mj-lt"/>
              <a:buAutoNum type="arabicPeriod"/>
            </a:pPr>
            <a:r>
              <a:rPr lang="en-US" sz="1800" dirty="0">
                <a:solidFill>
                  <a:srgbClr val="002060"/>
                </a:solidFill>
                <a:effectLst/>
                <a:latin typeface="Arial"/>
                <a:ea typeface="MS Mincho"/>
                <a:cs typeface="Calibri"/>
              </a:rPr>
              <a:t>Select the </a:t>
            </a:r>
            <a:r>
              <a:rPr lang="en-US" sz="1800" b="1" dirty="0">
                <a:solidFill>
                  <a:srgbClr val="002060"/>
                </a:solidFill>
                <a:effectLst/>
                <a:latin typeface="Arial"/>
                <a:ea typeface="MS Mincho"/>
                <a:cs typeface="Calibri"/>
              </a:rPr>
              <a:t>“Create a new student profile” </a:t>
            </a:r>
            <a:r>
              <a:rPr lang="en-US" sz="1800" dirty="0">
                <a:solidFill>
                  <a:srgbClr val="002060"/>
                </a:solidFill>
                <a:effectLst/>
                <a:latin typeface="Arial"/>
                <a:ea typeface="MS Mincho"/>
                <a:cs typeface="Calibri"/>
              </a:rPr>
              <a:t>link in the “</a:t>
            </a:r>
            <a:r>
              <a:rPr lang="en-US" sz="1800" b="1" dirty="0">
                <a:solidFill>
                  <a:srgbClr val="002060"/>
                </a:solidFill>
                <a:effectLst/>
                <a:latin typeface="Arial"/>
                <a:ea typeface="MS Mincho"/>
                <a:cs typeface="Calibri"/>
              </a:rPr>
              <a:t>Can’t find a student at your school?” </a:t>
            </a:r>
            <a:r>
              <a:rPr lang="en-US" sz="1800" dirty="0">
                <a:solidFill>
                  <a:srgbClr val="002060"/>
                </a:solidFill>
                <a:effectLst/>
                <a:latin typeface="Arial"/>
                <a:ea typeface="MS Mincho"/>
                <a:cs typeface="Calibri"/>
              </a:rPr>
              <a:t>gray box.</a:t>
            </a:r>
            <a:r>
              <a:rPr lang="en-US" sz="1800" dirty="0">
                <a:solidFill>
                  <a:srgbClr val="002060"/>
                </a:solidFill>
                <a:latin typeface="Arial"/>
                <a:ea typeface="MS Mincho"/>
                <a:cs typeface="Calibri"/>
              </a:rPr>
              <a:t> </a:t>
            </a:r>
            <a:endParaRPr lang="en-US" sz="1800" dirty="0">
              <a:solidFill>
                <a:srgbClr val="002060"/>
              </a:solidFill>
              <a:latin typeface="Arial"/>
              <a:ea typeface="MS Mincho" panose="02020609040205080304" pitchFamily="49" charset="-128"/>
            </a:endParaRPr>
          </a:p>
          <a:p>
            <a:pPr marL="342900" indent="-342900">
              <a:lnSpc>
                <a:spcPct val="115000"/>
              </a:lnSpc>
              <a:spcBef>
                <a:spcPts val="0"/>
              </a:spcBef>
              <a:spcAft>
                <a:spcPts val="0"/>
              </a:spcAft>
              <a:buFont typeface="+mj-lt"/>
              <a:buAutoNum type="arabicPeriod"/>
            </a:pPr>
            <a:endParaRPr lang="en-US" sz="1900" dirty="0">
              <a:solidFill>
                <a:srgbClr val="002060"/>
              </a:solidFill>
              <a:effectLst/>
              <a:latin typeface="Arial"/>
              <a:ea typeface="MS Mincho" panose="02020609040205080304" pitchFamily="49" charset="-128"/>
              <a:cs typeface="Calibri" panose="020F0502020204030204" pitchFamily="34" charset="0"/>
            </a:endParaRPr>
          </a:p>
          <a:p>
            <a:pPr marL="137160" marR="0" indent="0">
              <a:lnSpc>
                <a:spcPct val="115000"/>
              </a:lnSpc>
              <a:spcBef>
                <a:spcPts val="0"/>
              </a:spcBef>
              <a:spcAft>
                <a:spcPts val="0"/>
              </a:spcAft>
              <a:buNone/>
            </a:pPr>
            <a:endParaRPr lang="en-US" sz="1800" dirty="0">
              <a:effectLst/>
              <a:latin typeface="Arial"/>
              <a:ea typeface="MS Mincho" panose="02020609040205080304" pitchFamily="49" charset="-128"/>
              <a:cs typeface="Calibri" panose="020F0502020204030204" pitchFamily="34" charset="0"/>
            </a:endParaRPr>
          </a:p>
          <a:p>
            <a:endParaRPr lang="en-US" sz="1800" dirty="0">
              <a:latin typeface="Arial"/>
              <a:cs typeface="Calibri" panose="020F0502020204030204" pitchFamily="34" charset="0"/>
            </a:endParaRPr>
          </a:p>
        </p:txBody>
      </p:sp>
      <p:pic>
        <p:nvPicPr>
          <p:cNvPr id="6" name="Picture 5" descr="Enrollment Manager Students tab with a highlight box around the Create a new student profile button and the Can't find a student at your school? box">
            <a:extLst>
              <a:ext uri="{FF2B5EF4-FFF2-40B4-BE49-F238E27FC236}">
                <a16:creationId xmlns:a16="http://schemas.microsoft.com/office/drawing/2014/main" id="{0A09B9E6-7BD5-681E-C7D7-10896197FA2B}"/>
              </a:ext>
            </a:extLst>
          </p:cNvPr>
          <p:cNvPicPr>
            <a:picLocks noChangeAspect="1"/>
          </p:cNvPicPr>
          <p:nvPr/>
        </p:nvPicPr>
        <p:blipFill>
          <a:blip r:embed="rId2"/>
          <a:stretch>
            <a:fillRect/>
          </a:stretch>
        </p:blipFill>
        <p:spPr>
          <a:xfrm>
            <a:off x="5724525" y="1162763"/>
            <a:ext cx="6182995" cy="5014000"/>
          </a:xfrm>
          <a:prstGeom prst="rect">
            <a:avLst/>
          </a:prstGeom>
        </p:spPr>
      </p:pic>
      <p:sp>
        <p:nvSpPr>
          <p:cNvPr id="5" name="Rectangle 4">
            <a:extLst>
              <a:ext uri="{FF2B5EF4-FFF2-40B4-BE49-F238E27FC236}">
                <a16:creationId xmlns:a16="http://schemas.microsoft.com/office/drawing/2014/main" id="{4FBC04E0-C114-85F4-0555-13EC2975FEC6}"/>
              </a:ext>
              <a:ext uri="{C183D7F6-B498-43B3-948B-1728B52AA6E4}">
                <adec:decorative xmlns:adec="http://schemas.microsoft.com/office/drawing/2017/decorative" val="1"/>
              </a:ext>
            </a:extLst>
          </p:cNvPr>
          <p:cNvSpPr/>
          <p:nvPr/>
        </p:nvSpPr>
        <p:spPr>
          <a:xfrm>
            <a:off x="6745288" y="1532360"/>
            <a:ext cx="1004917" cy="23995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5" name="Rectangle 14">
            <a:extLst>
              <a:ext uri="{FF2B5EF4-FFF2-40B4-BE49-F238E27FC236}">
                <a16:creationId xmlns:a16="http://schemas.microsoft.com/office/drawing/2014/main" id="{3CFEB774-55C1-A062-CE46-21BFC48F8781}"/>
              </a:ext>
              <a:ext uri="{C183D7F6-B498-43B3-948B-1728B52AA6E4}">
                <adec:decorative xmlns:adec="http://schemas.microsoft.com/office/drawing/2017/decorative" val="1"/>
              </a:ext>
            </a:extLst>
          </p:cNvPr>
          <p:cNvSpPr/>
          <p:nvPr/>
        </p:nvSpPr>
        <p:spPr>
          <a:xfrm>
            <a:off x="6821489" y="5660432"/>
            <a:ext cx="1126171"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16" name="Rectangle 15">
            <a:extLst>
              <a:ext uri="{FF2B5EF4-FFF2-40B4-BE49-F238E27FC236}">
                <a16:creationId xmlns:a16="http://schemas.microsoft.com/office/drawing/2014/main" id="{F6F950A8-18F2-36E8-F710-8C2C56D25511}"/>
              </a:ext>
              <a:ext uri="{C183D7F6-B498-43B3-948B-1728B52AA6E4}">
                <adec:decorative xmlns:adec="http://schemas.microsoft.com/office/drawing/2017/decorative" val="1"/>
              </a:ext>
            </a:extLst>
          </p:cNvPr>
          <p:cNvSpPr/>
          <p:nvPr/>
        </p:nvSpPr>
        <p:spPr>
          <a:xfrm>
            <a:off x="5766593" y="5414763"/>
            <a:ext cx="5907247" cy="762000"/>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337594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dirty="0">
                <a:solidFill>
                  <a:srgbClr val="002060"/>
                </a:solidFill>
                <a:latin typeface="Arial"/>
                <a:cs typeface="Calibri"/>
              </a:rPr>
              <a:t>EM Overview</a:t>
            </a:r>
            <a:endParaRPr lang="en-US" dirty="0">
              <a:solidFill>
                <a:srgbClr val="002060"/>
              </a:solidFill>
              <a:latin typeface="Arial"/>
              <a:ea typeface="Calibri"/>
              <a:cs typeface="Calibri"/>
            </a:endParaRPr>
          </a:p>
        </p:txBody>
      </p:sp>
    </p:spTree>
    <p:extLst>
      <p:ext uri="{BB962C8B-B14F-4D97-AF65-F5344CB8AC3E}">
        <p14:creationId xmlns:p14="http://schemas.microsoft.com/office/powerpoint/2010/main" val="1624047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Create a Student (4 of 6)</a:t>
            </a: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33966"/>
            <a:ext cx="11526520" cy="744067"/>
          </a:xfrm>
          <a:prstGeom prst="rect">
            <a:avLst/>
          </a:prstGeom>
          <a:noFill/>
        </p:spPr>
        <p:txBody>
          <a:bodyPr wrap="square" lIns="0" tIns="0" rIns="0" bIns="0" rtlCol="0" anchor="t">
            <a:noAutofit/>
          </a:bodyPr>
          <a:lstStyle/>
          <a:p>
            <a:pPr defTabSz="228600">
              <a:spcAft>
                <a:spcPts val="1200"/>
              </a:spcAft>
            </a:pPr>
            <a:r>
              <a:rPr lang="en-US" dirty="0">
                <a:solidFill>
                  <a:schemeClr val="accent2"/>
                </a:solidFill>
                <a:latin typeface="Arial"/>
                <a:cs typeface="Calibri"/>
              </a:rPr>
              <a:t>Once a student's profile is created, changes to a student’s biographical or contact information must be initiated by directing the student to the Education Call Center (ECC) or Ask VA (AVA).  </a:t>
            </a:r>
            <a:endParaRPr lang="en-US" noProof="0" dirty="0">
              <a:solidFill>
                <a:schemeClr val="accent2"/>
              </a:solidFill>
              <a:latin typeface="Calibri" panose="020F0502020204030204" pitchFamily="34" charset="0"/>
              <a:cs typeface="Calibri" panose="020F0502020204030204" pitchFamily="34" charset="0"/>
            </a:endParaRPr>
          </a:p>
        </p:txBody>
      </p:sp>
      <p:sp>
        <p:nvSpPr>
          <p:cNvPr id="2" name="Content Placeholder 2">
            <a:extLst>
              <a:ext uri="{FF2B5EF4-FFF2-40B4-BE49-F238E27FC236}">
                <a16:creationId xmlns:a16="http://schemas.microsoft.com/office/drawing/2014/main" id="{2AEF9283-4893-B057-38D5-2B9AFC7AE99A}"/>
              </a:ext>
            </a:extLst>
          </p:cNvPr>
          <p:cNvSpPr txBox="1">
            <a:spLocks/>
          </p:cNvSpPr>
          <p:nvPr/>
        </p:nvSpPr>
        <p:spPr>
          <a:xfrm>
            <a:off x="420417" y="1652337"/>
            <a:ext cx="5018358" cy="1776664"/>
          </a:xfrm>
          <a:prstGeom prst="rect">
            <a:avLst/>
          </a:prstGeom>
        </p:spPr>
        <p:txBody>
          <a:bodyPr vert="horz" lIns="0" tIns="45720" rIns="0" bIns="4572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457200" indent="-457200">
              <a:lnSpc>
                <a:spcPct val="115000"/>
              </a:lnSpc>
              <a:spcAft>
                <a:spcPts val="0"/>
              </a:spcAft>
              <a:buFont typeface="+mj-lt"/>
              <a:buAutoNum type="arabicPeriod" startAt="3"/>
            </a:pPr>
            <a:r>
              <a:rPr lang="en-US" sz="1800" dirty="0">
                <a:solidFill>
                  <a:srgbClr val="002060"/>
                </a:solidFill>
                <a:effectLst/>
                <a:latin typeface="Arial"/>
                <a:ea typeface="MS Mincho"/>
                <a:cs typeface="Calibri"/>
              </a:rPr>
              <a:t>Enter the student’s Biographical, Benefit Type, and Contact Information</a:t>
            </a:r>
            <a:r>
              <a:rPr lang="en-US" sz="1800" dirty="0">
                <a:solidFill>
                  <a:srgbClr val="002060"/>
                </a:solidFill>
                <a:latin typeface="Arial"/>
                <a:ea typeface="MS Mincho"/>
                <a:cs typeface="Calibri"/>
              </a:rPr>
              <a:t> and select the "Continue" button to proceed.</a:t>
            </a:r>
            <a:endParaRPr lang="en-US" sz="1800" dirty="0">
              <a:solidFill>
                <a:srgbClr val="002060"/>
              </a:solidFill>
              <a:effectLst/>
              <a:latin typeface="Arial"/>
              <a:ea typeface="MS Mincho"/>
              <a:cs typeface="Calibri"/>
            </a:endParaRPr>
          </a:p>
          <a:p>
            <a:pPr>
              <a:lnSpc>
                <a:spcPct val="115000"/>
              </a:lnSpc>
              <a:spcBef>
                <a:spcPts val="0"/>
              </a:spcBef>
              <a:spcAft>
                <a:spcPts val="0"/>
              </a:spcAft>
            </a:pPr>
            <a:endParaRPr lang="en-US" sz="1800" dirty="0">
              <a:solidFill>
                <a:srgbClr val="002060"/>
              </a:solidFill>
              <a:effectLst/>
              <a:latin typeface="Arial"/>
              <a:ea typeface="MS Mincho"/>
              <a:cs typeface="Calibri"/>
            </a:endParaRPr>
          </a:p>
          <a:p>
            <a:pPr>
              <a:lnSpc>
                <a:spcPct val="115000"/>
              </a:lnSpc>
              <a:spcAft>
                <a:spcPts val="0"/>
              </a:spcAft>
            </a:pPr>
            <a:r>
              <a:rPr lang="en-US" sz="1600" dirty="0">
                <a:solidFill>
                  <a:srgbClr val="002060"/>
                </a:solidFill>
                <a:latin typeface="Arial"/>
                <a:ea typeface="MS Mincho"/>
                <a:cs typeface="Calibri"/>
              </a:rPr>
              <a:t>Note: </a:t>
            </a:r>
          </a:p>
          <a:p>
            <a:pPr>
              <a:lnSpc>
                <a:spcPct val="115000"/>
              </a:lnSpc>
              <a:spcBef>
                <a:spcPts val="0"/>
              </a:spcBef>
              <a:spcAft>
                <a:spcPts val="0"/>
              </a:spcAft>
            </a:pPr>
            <a:r>
              <a:rPr lang="en-US" sz="1600" dirty="0">
                <a:solidFill>
                  <a:srgbClr val="002060"/>
                </a:solidFill>
                <a:effectLst/>
                <a:latin typeface="Arial"/>
                <a:ea typeface="MS Mincho"/>
                <a:cs typeface="Calibri"/>
              </a:rPr>
              <a:t>It is the responsibility of each student to update their address and any other biographical information. If the information is incorrect, students need to reach out to the Education Call Center (ECC) or </a:t>
            </a:r>
            <a:r>
              <a:rPr lang="en-US" sz="1600" dirty="0" err="1">
                <a:solidFill>
                  <a:srgbClr val="002060"/>
                </a:solidFill>
                <a:effectLst/>
                <a:latin typeface="Arial"/>
                <a:ea typeface="MS Mincho"/>
                <a:cs typeface="Calibri"/>
              </a:rPr>
              <a:t>AskVA</a:t>
            </a:r>
            <a:r>
              <a:rPr lang="en-US" sz="1600" dirty="0">
                <a:solidFill>
                  <a:srgbClr val="002060"/>
                </a:solidFill>
                <a:effectLst/>
                <a:latin typeface="Arial"/>
                <a:ea typeface="MS Mincho"/>
                <a:cs typeface="Calibri"/>
              </a:rPr>
              <a:t> (AVA).</a:t>
            </a:r>
          </a:p>
          <a:p>
            <a:pPr marL="342900" indent="-342900">
              <a:lnSpc>
                <a:spcPct val="115000"/>
              </a:lnSpc>
              <a:spcAft>
                <a:spcPts val="0"/>
              </a:spcAft>
              <a:buFont typeface="Symbol" panose="05050102010706020507" pitchFamily="18" charset="2"/>
              <a:buChar char=""/>
            </a:pPr>
            <a:r>
              <a:rPr lang="en-US" sz="1600" dirty="0">
                <a:solidFill>
                  <a:srgbClr val="002060"/>
                </a:solidFill>
                <a:effectLst/>
                <a:latin typeface="Arial"/>
                <a:ea typeface="MS Mincho"/>
                <a:cs typeface="Calibri"/>
              </a:rPr>
              <a:t>SCOs can only add biographical information for new students who do </a:t>
            </a:r>
            <a:r>
              <a:rPr lang="en-US" sz="1600" b="1" u="sng" dirty="0">
                <a:solidFill>
                  <a:srgbClr val="002060"/>
                </a:solidFill>
                <a:effectLst/>
                <a:latin typeface="Arial"/>
                <a:ea typeface="MS Mincho"/>
                <a:cs typeface="Calibri"/>
              </a:rPr>
              <a:t>NOT</a:t>
            </a:r>
            <a:r>
              <a:rPr lang="en-US" sz="1600" dirty="0">
                <a:solidFill>
                  <a:srgbClr val="002060"/>
                </a:solidFill>
                <a:effectLst/>
                <a:latin typeface="Arial"/>
                <a:ea typeface="MS Mincho"/>
                <a:cs typeface="Calibri"/>
              </a:rPr>
              <a:t> exist in the VA system.</a:t>
            </a:r>
            <a:r>
              <a:rPr lang="en-US" sz="1600" dirty="0">
                <a:solidFill>
                  <a:srgbClr val="002060"/>
                </a:solidFill>
                <a:latin typeface="Arial"/>
                <a:ea typeface="MS Mincho"/>
                <a:cs typeface="Calibri"/>
              </a:rPr>
              <a:t> </a:t>
            </a:r>
            <a:endParaRPr lang="en-US" sz="1600" dirty="0">
              <a:solidFill>
                <a:srgbClr val="002060"/>
              </a:solidFill>
              <a:effectLst/>
              <a:latin typeface="Arial"/>
              <a:ea typeface="MS Mincho" panose="02020609040205080304" pitchFamily="49" charset="-128"/>
            </a:endParaRPr>
          </a:p>
          <a:p>
            <a:pPr marL="342900" indent="-342900">
              <a:lnSpc>
                <a:spcPct val="115000"/>
              </a:lnSpc>
              <a:spcAft>
                <a:spcPts val="0"/>
              </a:spcAft>
              <a:buFont typeface="Symbol" panose="05050102010706020507" pitchFamily="18" charset="2"/>
              <a:buChar char=""/>
            </a:pPr>
            <a:r>
              <a:rPr lang="en-US" sz="1600" dirty="0">
                <a:solidFill>
                  <a:srgbClr val="002060"/>
                </a:solidFill>
                <a:latin typeface="Arial"/>
                <a:ea typeface="MS Mincho"/>
                <a:cs typeface="Calibri"/>
              </a:rPr>
              <a:t>Social Security numbers (SSNs) will only be used when creating a new student. They cannot be viewed, edited, or searched in EM.</a:t>
            </a:r>
          </a:p>
          <a:p>
            <a:pPr>
              <a:lnSpc>
                <a:spcPct val="115000"/>
              </a:lnSpc>
              <a:spcAft>
                <a:spcPts val="0"/>
              </a:spcAft>
            </a:pPr>
            <a:endParaRPr lang="en-US" sz="1900" dirty="0">
              <a:solidFill>
                <a:srgbClr val="002060"/>
              </a:solidFill>
              <a:latin typeface="Arial"/>
              <a:ea typeface="MS Mincho" panose="02020609040205080304" pitchFamily="49" charset="-128"/>
            </a:endParaRPr>
          </a:p>
          <a:p>
            <a:pPr marL="137160">
              <a:lnSpc>
                <a:spcPct val="115000"/>
              </a:lnSpc>
              <a:spcAft>
                <a:spcPts val="0"/>
              </a:spcAft>
            </a:pPr>
            <a:endParaRPr lang="en-US" sz="1800" dirty="0">
              <a:latin typeface="Arial"/>
              <a:ea typeface="MS Mincho" panose="02020609040205080304" pitchFamily="49" charset="-128"/>
            </a:endParaRPr>
          </a:p>
          <a:p>
            <a:endParaRPr lang="en-US" sz="1800" dirty="0">
              <a:latin typeface="Arial"/>
            </a:endParaRPr>
          </a:p>
        </p:txBody>
      </p:sp>
      <p:pic>
        <p:nvPicPr>
          <p:cNvPr id="8" name="Picture 7" descr="Create and add a student in EM screenshot. ">
            <a:extLst>
              <a:ext uri="{FF2B5EF4-FFF2-40B4-BE49-F238E27FC236}">
                <a16:creationId xmlns:a16="http://schemas.microsoft.com/office/drawing/2014/main" id="{7B44065D-06FC-15F9-ADB5-9F7A38E6FF67}"/>
              </a:ext>
            </a:extLst>
          </p:cNvPr>
          <p:cNvPicPr>
            <a:picLocks noChangeAspect="1"/>
          </p:cNvPicPr>
          <p:nvPr/>
        </p:nvPicPr>
        <p:blipFill>
          <a:blip r:embed="rId2"/>
          <a:stretch>
            <a:fillRect/>
          </a:stretch>
        </p:blipFill>
        <p:spPr>
          <a:xfrm>
            <a:off x="5978953" y="1392804"/>
            <a:ext cx="3504456" cy="3722403"/>
          </a:xfrm>
          <a:prstGeom prst="rect">
            <a:avLst/>
          </a:prstGeom>
          <a:ln>
            <a:solidFill>
              <a:schemeClr val="accent1"/>
            </a:solidFill>
          </a:ln>
        </p:spPr>
      </p:pic>
      <p:sp>
        <p:nvSpPr>
          <p:cNvPr id="9" name="Rectangle 8">
            <a:extLst>
              <a:ext uri="{FF2B5EF4-FFF2-40B4-BE49-F238E27FC236}">
                <a16:creationId xmlns:a16="http://schemas.microsoft.com/office/drawing/2014/main" id="{625A1B85-4E25-6A2D-6C18-3C0F57297908}"/>
              </a:ext>
              <a:ext uri="{C183D7F6-B498-43B3-948B-1728B52AA6E4}">
                <adec:decorative xmlns:adec="http://schemas.microsoft.com/office/drawing/2017/decorative" val="1"/>
              </a:ext>
            </a:extLst>
          </p:cNvPr>
          <p:cNvSpPr/>
          <p:nvPr/>
        </p:nvSpPr>
        <p:spPr>
          <a:xfrm>
            <a:off x="6557964" y="2803198"/>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4D0034-3E5B-52C4-58EC-F5AB1707DE64}"/>
              </a:ext>
              <a:ext uri="{C183D7F6-B498-43B3-948B-1728B52AA6E4}">
                <adec:decorative xmlns:adec="http://schemas.microsoft.com/office/drawing/2017/decorative" val="1"/>
              </a:ext>
            </a:extLst>
          </p:cNvPr>
          <p:cNvSpPr/>
          <p:nvPr/>
        </p:nvSpPr>
        <p:spPr>
          <a:xfrm>
            <a:off x="6557964" y="3213266"/>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5CE013-4E57-FE15-FCE4-86253D7A26FB}"/>
              </a:ext>
              <a:ext uri="{C183D7F6-B498-43B3-948B-1728B52AA6E4}">
                <adec:decorative xmlns:adec="http://schemas.microsoft.com/office/drawing/2017/decorative" val="1"/>
              </a:ext>
            </a:extLst>
          </p:cNvPr>
          <p:cNvSpPr/>
          <p:nvPr/>
        </p:nvSpPr>
        <p:spPr>
          <a:xfrm>
            <a:off x="6557964" y="3623334"/>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70128D-75B8-6A0D-1564-2123F12B30BE}"/>
              </a:ext>
              <a:ext uri="{C183D7F6-B498-43B3-948B-1728B52AA6E4}">
                <adec:decorative xmlns:adec="http://schemas.microsoft.com/office/drawing/2017/decorative" val="1"/>
              </a:ext>
            </a:extLst>
          </p:cNvPr>
          <p:cNvSpPr/>
          <p:nvPr/>
        </p:nvSpPr>
        <p:spPr>
          <a:xfrm>
            <a:off x="6557964" y="4441031"/>
            <a:ext cx="1077276" cy="15167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5FFF76-E798-73A0-87DA-70D13A171528}"/>
              </a:ext>
              <a:ext uri="{C183D7F6-B498-43B3-948B-1728B52AA6E4}">
                <adec:decorative xmlns:adec="http://schemas.microsoft.com/office/drawing/2017/decorative" val="1"/>
              </a:ext>
            </a:extLst>
          </p:cNvPr>
          <p:cNvSpPr/>
          <p:nvPr/>
        </p:nvSpPr>
        <p:spPr>
          <a:xfrm>
            <a:off x="6560504" y="4922396"/>
            <a:ext cx="1709577" cy="15167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reate and add a student in EM screenshot. ">
            <a:extLst>
              <a:ext uri="{FF2B5EF4-FFF2-40B4-BE49-F238E27FC236}">
                <a16:creationId xmlns:a16="http://schemas.microsoft.com/office/drawing/2014/main" id="{31340D5B-A8E4-563B-8AD8-FA95E342D563}"/>
              </a:ext>
            </a:extLst>
          </p:cNvPr>
          <p:cNvPicPr>
            <a:picLocks noChangeAspect="1"/>
          </p:cNvPicPr>
          <p:nvPr/>
        </p:nvPicPr>
        <p:blipFill>
          <a:blip r:embed="rId3"/>
          <a:stretch>
            <a:fillRect/>
          </a:stretch>
        </p:blipFill>
        <p:spPr>
          <a:xfrm>
            <a:off x="8287494" y="2896067"/>
            <a:ext cx="3504456" cy="3682765"/>
          </a:xfrm>
          <a:prstGeom prst="rect">
            <a:avLst/>
          </a:prstGeom>
          <a:ln>
            <a:solidFill>
              <a:schemeClr val="accent1"/>
            </a:solidFill>
          </a:ln>
        </p:spPr>
      </p:pic>
      <p:sp>
        <p:nvSpPr>
          <p:cNvPr id="16" name="Rectangle 15">
            <a:extLst>
              <a:ext uri="{FF2B5EF4-FFF2-40B4-BE49-F238E27FC236}">
                <a16:creationId xmlns:a16="http://schemas.microsoft.com/office/drawing/2014/main" id="{8F2DE1CF-1407-AC79-3D05-68F9DB80CFB0}"/>
              </a:ext>
              <a:ext uri="{C183D7F6-B498-43B3-948B-1728B52AA6E4}">
                <adec:decorative xmlns:adec="http://schemas.microsoft.com/office/drawing/2017/decorative" val="1"/>
              </a:ext>
            </a:extLst>
          </p:cNvPr>
          <p:cNvSpPr/>
          <p:nvPr/>
        </p:nvSpPr>
        <p:spPr>
          <a:xfrm>
            <a:off x="8866504" y="3306763"/>
            <a:ext cx="2036445"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90CC90-AF6F-ACC3-7C87-D2237DD3C5BD}"/>
              </a:ext>
              <a:ext uri="{C183D7F6-B498-43B3-948B-1728B52AA6E4}">
                <adec:decorative xmlns:adec="http://schemas.microsoft.com/office/drawing/2017/decorative" val="1"/>
              </a:ext>
            </a:extLst>
          </p:cNvPr>
          <p:cNvSpPr/>
          <p:nvPr/>
        </p:nvSpPr>
        <p:spPr>
          <a:xfrm>
            <a:off x="8851743" y="3747659"/>
            <a:ext cx="1785936" cy="1555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A1BE95C-ED5E-CC05-F649-2F41427D1434}"/>
              </a:ext>
              <a:ext uri="{C183D7F6-B498-43B3-948B-1728B52AA6E4}">
                <adec:decorative xmlns:adec="http://schemas.microsoft.com/office/drawing/2017/decorative" val="1"/>
              </a:ext>
            </a:extLst>
          </p:cNvPr>
          <p:cNvSpPr/>
          <p:nvPr/>
        </p:nvSpPr>
        <p:spPr>
          <a:xfrm>
            <a:off x="8851743" y="4653404"/>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53D14EC-5DA8-7D7D-DE34-4AA24A6813E7}"/>
              </a:ext>
              <a:ext uri="{C183D7F6-B498-43B3-948B-1728B52AA6E4}">
                <adec:decorative xmlns:adec="http://schemas.microsoft.com/office/drawing/2017/decorative" val="1"/>
              </a:ext>
            </a:extLst>
          </p:cNvPr>
          <p:cNvSpPr/>
          <p:nvPr/>
        </p:nvSpPr>
        <p:spPr>
          <a:xfrm>
            <a:off x="8851743" y="5067502"/>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46BB39B-A376-AC18-C6F0-944A6A905315}"/>
              </a:ext>
              <a:ext uri="{C183D7F6-B498-43B3-948B-1728B52AA6E4}">
                <adec:decorative xmlns:adec="http://schemas.microsoft.com/office/drawing/2017/decorative" val="1"/>
              </a:ext>
            </a:extLst>
          </p:cNvPr>
          <p:cNvSpPr/>
          <p:nvPr/>
        </p:nvSpPr>
        <p:spPr>
          <a:xfrm>
            <a:off x="8851743" y="5481600"/>
            <a:ext cx="2051206" cy="16939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0B9B09-DFAE-AA77-FBA7-566E913442AA}"/>
              </a:ext>
              <a:ext uri="{C183D7F6-B498-43B3-948B-1728B52AA6E4}">
                <adec:decorative xmlns:adec="http://schemas.microsoft.com/office/drawing/2017/decorative" val="1"/>
              </a:ext>
            </a:extLst>
          </p:cNvPr>
          <p:cNvSpPr/>
          <p:nvPr/>
        </p:nvSpPr>
        <p:spPr>
          <a:xfrm>
            <a:off x="8851743" y="6067335"/>
            <a:ext cx="178593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276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Create a Student (5 of 6)</a:t>
            </a:r>
          </a:p>
        </p:txBody>
      </p:sp>
      <p:sp>
        <p:nvSpPr>
          <p:cNvPr id="2" name="TextBox 1">
            <a:extLst>
              <a:ext uri="{FF2B5EF4-FFF2-40B4-BE49-F238E27FC236}">
                <a16:creationId xmlns:a16="http://schemas.microsoft.com/office/drawing/2014/main" id="{F514BBB3-6043-8EF4-7EE3-983618EB05E9}"/>
              </a:ext>
            </a:extLst>
          </p:cNvPr>
          <p:cNvSpPr txBox="1"/>
          <p:nvPr/>
        </p:nvSpPr>
        <p:spPr>
          <a:xfrm>
            <a:off x="381000" y="733966"/>
            <a:ext cx="10536382" cy="744067"/>
          </a:xfrm>
          <a:prstGeom prst="rect">
            <a:avLst/>
          </a:prstGeom>
          <a:noFill/>
        </p:spPr>
        <p:txBody>
          <a:bodyPr wrap="square" lIns="0" tIns="0" rIns="0" bIns="0" rtlCol="0">
            <a:noAutofit/>
          </a:bodyPr>
          <a:lstStyle/>
          <a:p>
            <a:pPr defTabSz="228600">
              <a:spcAft>
                <a:spcPts val="1200"/>
              </a:spcAft>
            </a:pPr>
            <a:r>
              <a:rPr lang="en-US" dirty="0">
                <a:solidFill>
                  <a:schemeClr val="accent2"/>
                </a:solidFill>
                <a:latin typeface="Calibri" panose="020F0502020204030204" pitchFamily="34" charset="0"/>
                <a:cs typeface="Calibri" panose="020F0502020204030204" pitchFamily="34" charset="0"/>
              </a:rPr>
              <a:t>In EM, to certify an enrollment for a student, they must first be associated with a specific school or program. </a:t>
            </a:r>
            <a:endParaRPr lang="en-US" noProof="0" dirty="0">
              <a:solidFill>
                <a:schemeClr val="accent2"/>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3B17B17-6B45-35A7-267E-34414F4AF6C8}"/>
              </a:ext>
            </a:extLst>
          </p:cNvPr>
          <p:cNvSpPr>
            <a:spLocks noGrp="1"/>
          </p:cNvSpPr>
          <p:nvPr>
            <p:ph sz="quarter" idx="10"/>
          </p:nvPr>
        </p:nvSpPr>
        <p:spPr>
          <a:xfrm>
            <a:off x="257452" y="1067410"/>
            <a:ext cx="5838547" cy="4962525"/>
          </a:xfrm>
        </p:spPr>
        <p:txBody>
          <a:bodyPr vert="horz" lIns="0" tIns="45720" rIns="0" bIns="45720" rtlCol="0" anchor="t">
            <a:noAutofit/>
          </a:bodyPr>
          <a:lstStyle/>
          <a:p>
            <a:pPr marL="457200" indent="-457200">
              <a:spcBef>
                <a:spcPts val="0"/>
              </a:spcBef>
              <a:spcAft>
                <a:spcPts val="0"/>
              </a:spcAft>
              <a:buFont typeface="+mj-lt"/>
              <a:buAutoNum type="arabicPeriod" startAt="4"/>
            </a:pPr>
            <a:r>
              <a:rPr lang="en-US" sz="1800" dirty="0">
                <a:solidFill>
                  <a:srgbClr val="002060"/>
                </a:solidFill>
                <a:effectLst/>
                <a:ea typeface="MS Mincho"/>
                <a:cs typeface="Calibri"/>
              </a:rPr>
              <a:t>Enter the student’s school and program information and select the “</a:t>
            </a:r>
            <a:r>
              <a:rPr lang="en-US" sz="1800" b="1" dirty="0">
                <a:solidFill>
                  <a:srgbClr val="002060"/>
                </a:solidFill>
                <a:effectLst/>
                <a:ea typeface="MS Mincho"/>
                <a:cs typeface="Calibri"/>
              </a:rPr>
              <a:t>Save</a:t>
            </a:r>
            <a:r>
              <a:rPr lang="en-US" sz="1800" dirty="0">
                <a:solidFill>
                  <a:srgbClr val="002060"/>
                </a:solidFill>
                <a:effectLst/>
                <a:ea typeface="MS Mincho"/>
                <a:cs typeface="Calibri"/>
              </a:rPr>
              <a:t>” button when complete.</a:t>
            </a:r>
          </a:p>
          <a:p>
            <a:pPr marL="342900" indent="-342900">
              <a:spcBef>
                <a:spcPts val="0"/>
              </a:spcBef>
              <a:spcAft>
                <a:spcPts val="0"/>
              </a:spcAft>
              <a:buFont typeface="+mj-lt"/>
              <a:buAutoNum type="arabicPeriod" startAt="4"/>
            </a:pPr>
            <a:endParaRPr lang="en-US" sz="1800" dirty="0">
              <a:solidFill>
                <a:srgbClr val="002060"/>
              </a:solidFill>
              <a:effectLst/>
              <a:ea typeface="MS Mincho"/>
              <a:cs typeface="Calibri"/>
            </a:endParaRPr>
          </a:p>
          <a:p>
            <a:pPr marL="457200" indent="-457200">
              <a:spcBef>
                <a:spcPts val="0"/>
              </a:spcBef>
              <a:spcAft>
                <a:spcPts val="0"/>
              </a:spcAft>
              <a:buFont typeface="+mj-lt"/>
              <a:buAutoNum type="arabicPeriod" startAt="4"/>
            </a:pPr>
            <a:r>
              <a:rPr lang="en-US" sz="1800" dirty="0">
                <a:solidFill>
                  <a:srgbClr val="002060"/>
                </a:solidFill>
                <a:ea typeface="MS Mincho"/>
                <a:cs typeface="Calibri"/>
              </a:rPr>
              <a:t>Select the “</a:t>
            </a:r>
            <a:r>
              <a:rPr lang="en-US" sz="1800" b="1" dirty="0">
                <a:solidFill>
                  <a:srgbClr val="002060"/>
                </a:solidFill>
                <a:ea typeface="MS Mincho"/>
                <a:cs typeface="Calibri"/>
              </a:rPr>
              <a:t>Add Student</a:t>
            </a:r>
            <a:r>
              <a:rPr lang="en-US" sz="1800" dirty="0">
                <a:solidFill>
                  <a:srgbClr val="002060"/>
                </a:solidFill>
                <a:ea typeface="MS Mincho"/>
                <a:cs typeface="Calibri"/>
              </a:rPr>
              <a:t>” button to finish creating your student.  </a:t>
            </a:r>
          </a:p>
          <a:p>
            <a:pPr marR="0" lvl="0">
              <a:spcBef>
                <a:spcPts val="500"/>
              </a:spcBef>
              <a:spcAft>
                <a:spcPts val="0"/>
              </a:spcAft>
            </a:pPr>
            <a:r>
              <a:rPr lang="en-US" sz="1400" i="1" dirty="0">
                <a:solidFill>
                  <a:srgbClr val="002060"/>
                </a:solidFill>
                <a:effectLst/>
                <a:ea typeface="MS Mincho" panose="02020609040205080304" pitchFamily="49" charset="-128"/>
              </a:rPr>
              <a:t>Note: </a:t>
            </a:r>
          </a:p>
          <a:p>
            <a:pPr marL="285750" marR="0" lvl="0" indent="-285750">
              <a:spcBef>
                <a:spcPts val="500"/>
              </a:spcBef>
              <a:spcAft>
                <a:spcPts val="0"/>
              </a:spcAft>
              <a:buFont typeface="Arial" panose="020B0604020202020204" pitchFamily="34" charset="0"/>
              <a:buChar char="•"/>
            </a:pPr>
            <a:r>
              <a:rPr lang="en-US" sz="1400" dirty="0">
                <a:solidFill>
                  <a:srgbClr val="002060"/>
                </a:solidFill>
                <a:effectLst/>
                <a:latin typeface="Arial"/>
                <a:ea typeface="MS Mincho"/>
                <a:cs typeface="Calibri"/>
              </a:rPr>
              <a:t>If a student is under the age of 18 years, a warning message displays</a:t>
            </a:r>
            <a:r>
              <a:rPr lang="en-US" sz="1400" dirty="0">
                <a:solidFill>
                  <a:srgbClr val="002060"/>
                </a:solidFill>
                <a:latin typeface="Arial"/>
                <a:ea typeface="MS Mincho"/>
                <a:cs typeface="Calibri"/>
              </a:rPr>
              <a:t>.</a:t>
            </a:r>
          </a:p>
          <a:p>
            <a:pPr marL="285750" indent="-285750">
              <a:spcBef>
                <a:spcPts val="500"/>
              </a:spcBef>
              <a:spcAft>
                <a:spcPts val="0"/>
              </a:spcAft>
              <a:buFont typeface="Arial" panose="020B0604020202020204" pitchFamily="34" charset="0"/>
              <a:buChar char="•"/>
            </a:pPr>
            <a:r>
              <a:rPr lang="en-US" sz="1400" dirty="0">
                <a:solidFill>
                  <a:srgbClr val="002060"/>
                </a:solidFill>
                <a:effectLst/>
                <a:latin typeface="Arial"/>
                <a:ea typeface="MS Mincho"/>
                <a:cs typeface="Calibri"/>
              </a:rPr>
              <a:t>Each dropdown arrow highlights the following information:</a:t>
            </a:r>
            <a:r>
              <a:rPr lang="en-US" sz="1400" dirty="0">
                <a:solidFill>
                  <a:srgbClr val="002060"/>
                </a:solidFill>
                <a:latin typeface="Arial"/>
                <a:ea typeface="MS Mincho"/>
                <a:cs typeface="Calibri"/>
              </a:rPr>
              <a:t> </a:t>
            </a:r>
          </a:p>
          <a:p>
            <a:pPr marL="285750" marR="0" lvl="0" indent="-285750">
              <a:spcBef>
                <a:spcPts val="500"/>
              </a:spcBef>
              <a:spcAft>
                <a:spcPts val="0"/>
              </a:spcAft>
              <a:buFont typeface="Arial" panose="020B0604020202020204" pitchFamily="34" charset="0"/>
              <a:buChar char="•"/>
            </a:pPr>
            <a:r>
              <a:rPr lang="en-US" sz="1400" b="1" dirty="0">
                <a:solidFill>
                  <a:srgbClr val="002060"/>
                </a:solidFill>
                <a:effectLst/>
                <a:latin typeface="Arial"/>
                <a:ea typeface="MS Mincho"/>
                <a:cs typeface="Calibri"/>
              </a:rPr>
              <a:t>School</a:t>
            </a:r>
            <a:r>
              <a:rPr lang="en-US" sz="1400" dirty="0">
                <a:solidFill>
                  <a:srgbClr val="002060"/>
                </a:solidFill>
                <a:effectLst/>
                <a:latin typeface="Arial"/>
                <a:ea typeface="MS Mincho"/>
                <a:cs typeface="Calibri"/>
              </a:rPr>
              <a:t> – Contains all the facilities to which the SCO has access to.</a:t>
            </a:r>
          </a:p>
          <a:p>
            <a:pPr marL="514350" lvl="1" indent="-285750">
              <a:spcAft>
                <a:spcPts val="0"/>
              </a:spcAft>
            </a:pPr>
            <a:r>
              <a:rPr lang="en-US" sz="1400" b="1" dirty="0">
                <a:solidFill>
                  <a:srgbClr val="002060"/>
                </a:solidFill>
                <a:effectLst/>
                <a:latin typeface="Arial"/>
                <a:ea typeface="MS Mincho"/>
                <a:cs typeface="Calibri"/>
              </a:rPr>
              <a:t>Training type</a:t>
            </a:r>
            <a:r>
              <a:rPr lang="en-US" sz="1400" dirty="0">
                <a:solidFill>
                  <a:srgbClr val="002060"/>
                </a:solidFill>
                <a:effectLst/>
                <a:latin typeface="Arial"/>
                <a:ea typeface="MS Mincho"/>
                <a:cs typeface="Calibri"/>
              </a:rPr>
              <a:t> – Contains the unique training types available at the selected facility.</a:t>
            </a:r>
          </a:p>
          <a:p>
            <a:pPr marL="514350" lvl="1" indent="-285750">
              <a:spcAft>
                <a:spcPts val="0"/>
              </a:spcAft>
            </a:pPr>
            <a:r>
              <a:rPr lang="en-US" sz="1400" b="1" dirty="0">
                <a:solidFill>
                  <a:srgbClr val="002060"/>
                </a:solidFill>
                <a:effectLst/>
                <a:latin typeface="Arial"/>
                <a:ea typeface="MS Mincho"/>
                <a:cs typeface="Calibri"/>
              </a:rPr>
              <a:t>Objective type</a:t>
            </a:r>
            <a:r>
              <a:rPr lang="en-US" sz="1400" b="1" dirty="0">
                <a:solidFill>
                  <a:srgbClr val="002060"/>
                </a:solidFill>
                <a:latin typeface="Arial"/>
                <a:ea typeface="MS Mincho"/>
                <a:cs typeface="Calibri"/>
              </a:rPr>
              <a:t> </a:t>
            </a:r>
            <a:r>
              <a:rPr lang="en-US" sz="1400" dirty="0">
                <a:solidFill>
                  <a:srgbClr val="002060"/>
                </a:solidFill>
                <a:effectLst/>
                <a:latin typeface="Arial"/>
                <a:ea typeface="MS Mincho"/>
                <a:cs typeface="Calibri"/>
              </a:rPr>
              <a:t>– Contains the various degree or certificates available at the selected facility.</a:t>
            </a:r>
            <a:r>
              <a:rPr lang="en-US" sz="1400" dirty="0">
                <a:solidFill>
                  <a:srgbClr val="002060"/>
                </a:solidFill>
                <a:latin typeface="Arial"/>
                <a:ea typeface="MS Mincho"/>
                <a:cs typeface="Calibri"/>
              </a:rPr>
              <a:t> </a:t>
            </a:r>
            <a:r>
              <a:rPr lang="en-US" sz="1400" dirty="0">
                <a:solidFill>
                  <a:srgbClr val="002060"/>
                </a:solidFill>
                <a:effectLst/>
                <a:latin typeface="Arial"/>
                <a:ea typeface="MS Mincho"/>
                <a:cs typeface="Calibri"/>
              </a:rPr>
              <a:t> If the student is a guest student, select the “Guest Student” checkbox and the appropriate “Objective Type” from the drop-down. When selected, the “Program” defaults to “Guest Student” and the “Parent Facility” field is required and displayed.</a:t>
            </a:r>
          </a:p>
          <a:p>
            <a:pPr marL="514350" lvl="1" indent="-285750">
              <a:spcAft>
                <a:spcPts val="1000"/>
              </a:spcAft>
            </a:pPr>
            <a:r>
              <a:rPr lang="en-US" sz="1400" b="1" dirty="0">
                <a:solidFill>
                  <a:srgbClr val="002060"/>
                </a:solidFill>
                <a:effectLst/>
                <a:latin typeface="Arial"/>
                <a:ea typeface="MS Mincho"/>
                <a:cs typeface="Calibri"/>
              </a:rPr>
              <a:t>Program</a:t>
            </a:r>
            <a:r>
              <a:rPr lang="en-US" sz="1400" dirty="0">
                <a:solidFill>
                  <a:srgbClr val="002060"/>
                </a:solidFill>
                <a:effectLst/>
                <a:latin typeface="Arial"/>
                <a:ea typeface="MS Mincho"/>
                <a:cs typeface="Calibri"/>
              </a:rPr>
              <a:t> – Contains a list of the programs listed in WEAMS which are available at the selected facility. In addition, non-matriculated and undeclared are available drop-down options that are enabled and displayed if the Training Type is IHL.</a:t>
            </a:r>
          </a:p>
          <a:p>
            <a:pPr>
              <a:spcBef>
                <a:spcPts val="0"/>
              </a:spcBef>
              <a:spcAft>
                <a:spcPts val="0"/>
              </a:spcAft>
            </a:pPr>
            <a:endParaRPr lang="en-US" sz="1800" dirty="0">
              <a:solidFill>
                <a:srgbClr val="002060"/>
              </a:solidFill>
              <a:effectLst/>
              <a:ea typeface="MS Mincho"/>
              <a:cs typeface="Calibri"/>
            </a:endParaRPr>
          </a:p>
          <a:p>
            <a:pPr>
              <a:spcBef>
                <a:spcPts val="0"/>
              </a:spcBef>
              <a:spcAft>
                <a:spcPts val="0"/>
              </a:spcAft>
            </a:pPr>
            <a:endParaRPr lang="en-US" sz="1800" dirty="0">
              <a:solidFill>
                <a:srgbClr val="002060"/>
              </a:solidFill>
              <a:effectLst/>
              <a:ea typeface="MS Mincho" panose="02020609040205080304" pitchFamily="49" charset="-128"/>
              <a:cs typeface="Calibri" panose="020F0502020204030204" pitchFamily="34" charset="0"/>
            </a:endParaRPr>
          </a:p>
          <a:p>
            <a:pPr marL="137160" marR="0" indent="0">
              <a:spcBef>
                <a:spcPts val="0"/>
              </a:spcBef>
              <a:spcAft>
                <a:spcPts val="0"/>
              </a:spcAft>
              <a:buNone/>
            </a:pPr>
            <a:endParaRPr lang="en-US" sz="1800" dirty="0">
              <a:effectLst/>
              <a:ea typeface="MS Mincho" panose="02020609040205080304" pitchFamily="49" charset="-128"/>
              <a:cs typeface="Calibri" panose="020F0502020204030204" pitchFamily="34" charset="0"/>
            </a:endParaRPr>
          </a:p>
          <a:p>
            <a:endParaRPr lang="en-US" sz="1800" dirty="0">
              <a:cs typeface="Calibri" panose="020F0502020204030204" pitchFamily="34" charset="0"/>
            </a:endParaRPr>
          </a:p>
        </p:txBody>
      </p:sp>
      <p:grpSp>
        <p:nvGrpSpPr>
          <p:cNvPr id="6" name="Group 5" descr="Create and add student screen. Box around save and add a student. ">
            <a:extLst>
              <a:ext uri="{FF2B5EF4-FFF2-40B4-BE49-F238E27FC236}">
                <a16:creationId xmlns:a16="http://schemas.microsoft.com/office/drawing/2014/main" id="{706D6288-5151-095D-C7C7-047B9BFFB374}"/>
              </a:ext>
            </a:extLst>
          </p:cNvPr>
          <p:cNvGrpSpPr/>
          <p:nvPr/>
        </p:nvGrpSpPr>
        <p:grpSpPr>
          <a:xfrm>
            <a:off x="6096000" y="1478033"/>
            <a:ext cx="6028499" cy="3364959"/>
            <a:chOff x="5855670" y="1311816"/>
            <a:chExt cx="6028499" cy="3364959"/>
          </a:xfrm>
        </p:grpSpPr>
        <p:pic>
          <p:nvPicPr>
            <p:cNvPr id="8" name="Picture 7" descr="Create and add student EM screen">
              <a:extLst>
                <a:ext uri="{FF2B5EF4-FFF2-40B4-BE49-F238E27FC236}">
                  <a16:creationId xmlns:a16="http://schemas.microsoft.com/office/drawing/2014/main" id="{7B44065D-06FC-15F9-ADB5-9F7A38E6FF67}"/>
                </a:ext>
              </a:extLst>
            </p:cNvPr>
            <p:cNvPicPr>
              <a:picLocks noChangeAspect="1"/>
            </p:cNvPicPr>
            <p:nvPr/>
          </p:nvPicPr>
          <p:blipFill rotWithShape="1">
            <a:blip r:embed="rId2"/>
            <a:srcRect b="9602"/>
            <a:stretch/>
          </p:blipFill>
          <p:spPr>
            <a:xfrm>
              <a:off x="5855670" y="1311816"/>
              <a:ext cx="3395485" cy="3364959"/>
            </a:xfrm>
            <a:prstGeom prst="rect">
              <a:avLst/>
            </a:prstGeom>
            <a:ln>
              <a:solidFill>
                <a:schemeClr val="accent1"/>
              </a:solidFill>
            </a:ln>
          </p:spPr>
        </p:pic>
        <p:pic>
          <p:nvPicPr>
            <p:cNvPr id="13" name="Picture 12" descr="Create and add student screen. Box around add a student. ">
              <a:extLst>
                <a:ext uri="{FF2B5EF4-FFF2-40B4-BE49-F238E27FC236}">
                  <a16:creationId xmlns:a16="http://schemas.microsoft.com/office/drawing/2014/main" id="{31340D5B-A8E4-563B-8AD8-FA95E342D563}"/>
                </a:ext>
              </a:extLst>
            </p:cNvPr>
            <p:cNvPicPr>
              <a:picLocks noChangeAspect="1"/>
            </p:cNvPicPr>
            <p:nvPr/>
          </p:nvPicPr>
          <p:blipFill rotWithShape="1">
            <a:blip r:embed="rId3"/>
            <a:srcRect r="7814"/>
            <a:stretch/>
          </p:blipFill>
          <p:spPr>
            <a:xfrm>
              <a:off x="8488684" y="1311816"/>
              <a:ext cx="3395485" cy="3081800"/>
            </a:xfrm>
            <a:prstGeom prst="rect">
              <a:avLst/>
            </a:prstGeom>
            <a:ln>
              <a:solidFill>
                <a:schemeClr val="accent1"/>
              </a:solidFill>
            </a:ln>
          </p:spPr>
        </p:pic>
        <p:sp>
          <p:nvSpPr>
            <p:cNvPr id="7" name="Rectangle 6">
              <a:extLst>
                <a:ext uri="{FF2B5EF4-FFF2-40B4-BE49-F238E27FC236}">
                  <a16:creationId xmlns:a16="http://schemas.microsoft.com/office/drawing/2014/main" id="{C33428E7-BF6F-5F7F-9C00-60E8F4215B00}"/>
                </a:ext>
              </a:extLst>
            </p:cNvPr>
            <p:cNvSpPr/>
            <p:nvPr/>
          </p:nvSpPr>
          <p:spPr>
            <a:xfrm>
              <a:off x="6144260" y="4420256"/>
              <a:ext cx="344646"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CBD5504-C039-05A3-E866-CA19C7586F96}"/>
                </a:ext>
              </a:extLst>
            </p:cNvPr>
            <p:cNvSpPr/>
            <p:nvPr/>
          </p:nvSpPr>
          <p:spPr>
            <a:xfrm>
              <a:off x="9394206" y="4067786"/>
              <a:ext cx="652463" cy="188119"/>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Screenshot displays warning message if student entered is under the age of 18.">
            <a:extLst>
              <a:ext uri="{FF2B5EF4-FFF2-40B4-BE49-F238E27FC236}">
                <a16:creationId xmlns:a16="http://schemas.microsoft.com/office/drawing/2014/main" id="{C9910B83-8C8A-E773-0FBB-3EFC25EF390E}"/>
              </a:ext>
            </a:extLst>
          </p:cNvPr>
          <p:cNvPicPr>
            <a:picLocks noChangeAspect="1"/>
          </p:cNvPicPr>
          <p:nvPr/>
        </p:nvPicPr>
        <p:blipFill rotWithShape="1">
          <a:blip r:embed="rId4"/>
          <a:srcRect l="3966" t="57583" b="18265"/>
          <a:stretch/>
        </p:blipFill>
        <p:spPr>
          <a:xfrm>
            <a:off x="7103511" y="5068941"/>
            <a:ext cx="4350707" cy="1018472"/>
          </a:xfrm>
          <a:prstGeom prst="rect">
            <a:avLst/>
          </a:prstGeom>
          <a:ln>
            <a:solidFill>
              <a:schemeClr val="tx2"/>
            </a:solidFill>
          </a:ln>
        </p:spPr>
      </p:pic>
      <p:sp>
        <p:nvSpPr>
          <p:cNvPr id="12" name="Rectangle 11">
            <a:extLst>
              <a:ext uri="{FF2B5EF4-FFF2-40B4-BE49-F238E27FC236}">
                <a16:creationId xmlns:a16="http://schemas.microsoft.com/office/drawing/2014/main" id="{E734857E-1224-B2C7-2696-FA069AD90BB0}"/>
              </a:ext>
              <a:ext uri="{C183D7F6-B498-43B3-948B-1728B52AA6E4}">
                <adec:decorative xmlns:adec="http://schemas.microsoft.com/office/drawing/2017/decorative" val="1"/>
              </a:ext>
            </a:extLst>
          </p:cNvPr>
          <p:cNvSpPr/>
          <p:nvPr/>
        </p:nvSpPr>
        <p:spPr>
          <a:xfrm>
            <a:off x="6384589" y="2939384"/>
            <a:ext cx="2226011"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3A613A-C3BD-96DD-28A0-60BA22CFE6B0}"/>
              </a:ext>
              <a:ext uri="{C183D7F6-B498-43B3-948B-1728B52AA6E4}">
                <adec:decorative xmlns:adec="http://schemas.microsoft.com/office/drawing/2017/decorative" val="1"/>
              </a:ext>
            </a:extLst>
          </p:cNvPr>
          <p:cNvSpPr/>
          <p:nvPr/>
        </p:nvSpPr>
        <p:spPr>
          <a:xfrm>
            <a:off x="6384588" y="3358680"/>
            <a:ext cx="2226011"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64DB703-3CDA-8182-99AF-B4144BF5F9CA}"/>
              </a:ext>
              <a:ext uri="{C183D7F6-B498-43B3-948B-1728B52AA6E4}">
                <adec:decorative xmlns:adec="http://schemas.microsoft.com/office/drawing/2017/decorative" val="1"/>
              </a:ext>
            </a:extLst>
          </p:cNvPr>
          <p:cNvSpPr/>
          <p:nvPr/>
        </p:nvSpPr>
        <p:spPr>
          <a:xfrm>
            <a:off x="6382030" y="3794055"/>
            <a:ext cx="2226010" cy="18335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1C773C-775E-6269-8C9C-3F81D90E8438}"/>
              </a:ext>
              <a:ext uri="{C183D7F6-B498-43B3-948B-1728B52AA6E4}">
                <adec:decorative xmlns:adec="http://schemas.microsoft.com/office/drawing/2017/decorative" val="1"/>
              </a:ext>
            </a:extLst>
          </p:cNvPr>
          <p:cNvSpPr/>
          <p:nvPr/>
        </p:nvSpPr>
        <p:spPr>
          <a:xfrm>
            <a:off x="6382029" y="4236385"/>
            <a:ext cx="2226009"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95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CCF9D4-E812-46E2-82E3-B9F1C8C3CD6A}"/>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Create a Student (6 of 6)</a:t>
            </a:r>
          </a:p>
        </p:txBody>
      </p:sp>
      <p:sp>
        <p:nvSpPr>
          <p:cNvPr id="4" name="TextBox 3">
            <a:extLst>
              <a:ext uri="{FF2B5EF4-FFF2-40B4-BE49-F238E27FC236}">
                <a16:creationId xmlns:a16="http://schemas.microsoft.com/office/drawing/2014/main" id="{3E7AC416-3447-D8DF-EAC3-7EC669672D9B}"/>
              </a:ext>
            </a:extLst>
          </p:cNvPr>
          <p:cNvSpPr txBox="1"/>
          <p:nvPr/>
        </p:nvSpPr>
        <p:spPr>
          <a:xfrm>
            <a:off x="381000" y="733966"/>
            <a:ext cx="11526520" cy="744067"/>
          </a:xfrm>
          <a:prstGeom prst="rect">
            <a:avLst/>
          </a:prstGeom>
          <a:noFill/>
        </p:spPr>
        <p:txBody>
          <a:bodyPr wrap="square" lIns="0" tIns="0" rIns="0" bIns="0" rtlCol="0" anchor="t">
            <a:noAutofit/>
          </a:bodyPr>
          <a:lstStyle/>
          <a:p>
            <a:pPr defTabSz="228600">
              <a:spcAft>
                <a:spcPts val="1200"/>
              </a:spcAft>
            </a:pPr>
            <a:r>
              <a:rPr lang="en-US" noProof="0">
                <a:solidFill>
                  <a:schemeClr val="accent2"/>
                </a:solidFill>
                <a:latin typeface="Arial"/>
                <a:cs typeface="Calibri"/>
              </a:rPr>
              <a:t>To learn more about the other tabs on the student profile, please refer to the </a:t>
            </a:r>
            <a:r>
              <a:rPr lang="en-US" sz="1800">
                <a:solidFill>
                  <a:schemeClr val="accent2"/>
                </a:solidFill>
                <a:latin typeface="Arial"/>
                <a:cs typeface="Calibri"/>
                <a:hlinkClick r:id="rId2">
                  <a:extLst>
                    <a:ext uri="{A12FA001-AC4F-418D-AE19-62706E023703}">
                      <ahyp:hlinkClr xmlns:ahyp="http://schemas.microsoft.com/office/drawing/2018/hyperlinkcolor" val="tx"/>
                    </a:ext>
                  </a:extLst>
                </a:hlinkClick>
              </a:rPr>
              <a:t>EM User Guide </a:t>
            </a:r>
            <a:r>
              <a:rPr lang="en-US" noProof="0">
                <a:solidFill>
                  <a:schemeClr val="accent2"/>
                </a:solidFill>
                <a:latin typeface="Arial"/>
                <a:cs typeface="Calibri"/>
              </a:rPr>
              <a:t>.</a:t>
            </a:r>
          </a:p>
        </p:txBody>
      </p:sp>
      <p:sp>
        <p:nvSpPr>
          <p:cNvPr id="6" name="Content Placeholder 2">
            <a:extLst>
              <a:ext uri="{FF2B5EF4-FFF2-40B4-BE49-F238E27FC236}">
                <a16:creationId xmlns:a16="http://schemas.microsoft.com/office/drawing/2014/main" id="{D7C27D82-AFC5-0A18-48F6-EE1DCBB6841D}"/>
              </a:ext>
            </a:extLst>
          </p:cNvPr>
          <p:cNvSpPr txBox="1">
            <a:spLocks/>
          </p:cNvSpPr>
          <p:nvPr/>
        </p:nvSpPr>
        <p:spPr>
          <a:xfrm>
            <a:off x="420417" y="1652337"/>
            <a:ext cx="5018358" cy="1776664"/>
          </a:xfrm>
          <a:prstGeom prst="rect">
            <a:avLst/>
          </a:prstGeom>
        </p:spPr>
        <p:txBody>
          <a:bodyPr vert="horz" lIns="0" tIns="45720" rIns="0" bIns="4572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marL="457200" indent="-457200">
              <a:spcAft>
                <a:spcPts val="0"/>
              </a:spcAft>
              <a:buFont typeface="+mj-lt"/>
              <a:buAutoNum type="arabicPeriod" startAt="6"/>
            </a:pPr>
            <a:r>
              <a:rPr lang="en-US" sz="1800">
                <a:solidFill>
                  <a:srgbClr val="002060"/>
                </a:solidFill>
                <a:latin typeface="Arial"/>
                <a:ea typeface="MS Mincho"/>
                <a:cs typeface="Calibri"/>
              </a:rPr>
              <a:t>The student has been successfully added and the “</a:t>
            </a:r>
            <a:r>
              <a:rPr lang="en-US" sz="1800" b="1">
                <a:solidFill>
                  <a:srgbClr val="002060"/>
                </a:solidFill>
                <a:latin typeface="Arial"/>
                <a:ea typeface="MS Mincho"/>
                <a:cs typeface="Calibri"/>
              </a:rPr>
              <a:t>Add enrollment</a:t>
            </a:r>
            <a:r>
              <a:rPr lang="en-US" sz="1800">
                <a:solidFill>
                  <a:srgbClr val="002060"/>
                </a:solidFill>
                <a:latin typeface="Arial"/>
                <a:ea typeface="MS Mincho"/>
                <a:cs typeface="Calibri"/>
              </a:rPr>
              <a:t>” button is now selectable. </a:t>
            </a:r>
            <a:endParaRPr lang="en-US" sz="1800">
              <a:solidFill>
                <a:srgbClr val="002060"/>
              </a:solidFill>
              <a:latin typeface="Arial"/>
              <a:ea typeface="MS Mincho" panose="02020609040205080304" pitchFamily="49" charset="-128"/>
            </a:endParaRPr>
          </a:p>
          <a:p>
            <a:pPr marL="342900" indent="-342900">
              <a:spcAft>
                <a:spcPts val="0"/>
              </a:spcAft>
              <a:buFont typeface="+mj-lt"/>
              <a:buAutoNum type="arabicPeriod" startAt="6"/>
            </a:pPr>
            <a:endParaRPr lang="en-US" sz="2400">
              <a:solidFill>
                <a:srgbClr val="002060"/>
              </a:solidFill>
              <a:latin typeface="Arial"/>
              <a:ea typeface="MS Mincho"/>
              <a:cs typeface="Calibri"/>
            </a:endParaRPr>
          </a:p>
          <a:p>
            <a:pPr>
              <a:spcBef>
                <a:spcPts val="500"/>
              </a:spcBef>
              <a:spcAft>
                <a:spcPts val="0"/>
              </a:spcAft>
            </a:pPr>
            <a:r>
              <a:rPr lang="en-US" sz="1600" i="1">
                <a:solidFill>
                  <a:srgbClr val="002060"/>
                </a:solidFill>
                <a:effectLst/>
                <a:latin typeface="Arial"/>
                <a:ea typeface="MS Mincho"/>
                <a:cs typeface="Calibri"/>
              </a:rPr>
              <a:t>Note: </a:t>
            </a:r>
            <a:r>
              <a:rPr lang="en-US" sz="1600" i="1">
                <a:solidFill>
                  <a:srgbClr val="002060"/>
                </a:solidFill>
                <a:latin typeface="Arial"/>
                <a:ea typeface="MS Mincho"/>
                <a:cs typeface="Calibri"/>
              </a:rPr>
              <a:t>Students must have a benefit type associated with their profile before an enrollment can be added. </a:t>
            </a:r>
            <a:endParaRPr lang="en-US" sz="1600" i="1">
              <a:solidFill>
                <a:srgbClr val="002060"/>
              </a:solidFill>
              <a:effectLst/>
              <a:latin typeface="Arial"/>
              <a:ea typeface="MS Mincho" panose="02020609040205080304" pitchFamily="49" charset="-128"/>
            </a:endParaRPr>
          </a:p>
          <a:p>
            <a:pPr>
              <a:lnSpc>
                <a:spcPct val="115000"/>
              </a:lnSpc>
              <a:spcAft>
                <a:spcPts val="0"/>
              </a:spcAft>
            </a:pPr>
            <a:endParaRPr lang="en-US" sz="1900">
              <a:solidFill>
                <a:srgbClr val="002060"/>
              </a:solidFill>
              <a:latin typeface="Arial"/>
              <a:ea typeface="MS Mincho" panose="02020609040205080304" pitchFamily="49" charset="-128"/>
            </a:endParaRPr>
          </a:p>
          <a:p>
            <a:pPr marL="137160">
              <a:lnSpc>
                <a:spcPct val="115000"/>
              </a:lnSpc>
              <a:spcAft>
                <a:spcPts val="0"/>
              </a:spcAft>
            </a:pPr>
            <a:endParaRPr lang="en-US" sz="1800">
              <a:latin typeface="Arial"/>
              <a:ea typeface="MS Mincho" panose="02020609040205080304" pitchFamily="49" charset="-128"/>
            </a:endParaRPr>
          </a:p>
          <a:p>
            <a:endParaRPr lang="en-US" sz="1800">
              <a:latin typeface="Arial"/>
            </a:endParaRPr>
          </a:p>
        </p:txBody>
      </p:sp>
      <p:pic>
        <p:nvPicPr>
          <p:cNvPr id="16" name="Picture 15" descr="Screen of a student profile in EM. Highlight box around Add enrollment button. ">
            <a:extLst>
              <a:ext uri="{FF2B5EF4-FFF2-40B4-BE49-F238E27FC236}">
                <a16:creationId xmlns:a16="http://schemas.microsoft.com/office/drawing/2014/main" id="{488A78D4-C647-7F58-11C1-697EA0255A99}"/>
              </a:ext>
            </a:extLst>
          </p:cNvPr>
          <p:cNvPicPr>
            <a:picLocks noChangeAspect="1"/>
          </p:cNvPicPr>
          <p:nvPr/>
        </p:nvPicPr>
        <p:blipFill>
          <a:blip r:embed="rId3"/>
          <a:stretch>
            <a:fillRect/>
          </a:stretch>
        </p:blipFill>
        <p:spPr>
          <a:xfrm>
            <a:off x="5811520" y="2369131"/>
            <a:ext cx="6096000" cy="1723222"/>
          </a:xfrm>
          <a:prstGeom prst="rect">
            <a:avLst/>
          </a:prstGeom>
          <a:ln>
            <a:solidFill>
              <a:srgbClr val="002060"/>
            </a:solidFill>
          </a:ln>
        </p:spPr>
      </p:pic>
      <p:sp>
        <p:nvSpPr>
          <p:cNvPr id="17" name="Rectangle 16">
            <a:extLst>
              <a:ext uri="{FF2B5EF4-FFF2-40B4-BE49-F238E27FC236}">
                <a16:creationId xmlns:a16="http://schemas.microsoft.com/office/drawing/2014/main" id="{3BA6C44B-677F-9516-832D-730C041A33B2}"/>
              </a:ext>
              <a:ext uri="{C183D7F6-B498-43B3-948B-1728B52AA6E4}">
                <adec:decorative xmlns:adec="http://schemas.microsoft.com/office/drawing/2017/decorative" val="1"/>
              </a:ext>
            </a:extLst>
          </p:cNvPr>
          <p:cNvSpPr/>
          <p:nvPr/>
        </p:nvSpPr>
        <p:spPr>
          <a:xfrm>
            <a:off x="9310699" y="3394595"/>
            <a:ext cx="825171" cy="18857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Tree>
    <p:extLst>
      <p:ext uri="{BB962C8B-B14F-4D97-AF65-F5344CB8AC3E}">
        <p14:creationId xmlns:p14="http://schemas.microsoft.com/office/powerpoint/2010/main" val="1100468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sz="4400" dirty="0">
                <a:latin typeface="Arial"/>
                <a:cs typeface="Calibri"/>
              </a:rPr>
              <a:t>Add an </a:t>
            </a:r>
            <a:br>
              <a:rPr lang="en-US" sz="4400" dirty="0">
                <a:latin typeface="Arial"/>
                <a:cs typeface="Calibri"/>
              </a:rPr>
            </a:br>
            <a:r>
              <a:rPr lang="en-US" sz="4400" dirty="0">
                <a:latin typeface="Arial"/>
                <a:cs typeface="Calibri"/>
              </a:rPr>
              <a:t>Enrollment:</a:t>
            </a:r>
            <a:br>
              <a:rPr lang="en-US" sz="4400" dirty="0">
                <a:latin typeface="Arial"/>
                <a:cs typeface="Calibri"/>
              </a:rPr>
            </a:br>
            <a:r>
              <a:rPr lang="en-US" sz="4400" dirty="0">
                <a:latin typeface="Arial"/>
                <a:cs typeface="Calibri"/>
              </a:rPr>
              <a:t> VAF 22-1999 Side A – EM</a:t>
            </a:r>
          </a:p>
        </p:txBody>
      </p:sp>
      <p:sp>
        <p:nvSpPr>
          <p:cNvPr id="4" name="TextBox 3">
            <a:extLst>
              <a:ext uri="{FF2B5EF4-FFF2-40B4-BE49-F238E27FC236}">
                <a16:creationId xmlns:a16="http://schemas.microsoft.com/office/drawing/2014/main" id="{9DE802A2-576D-F5F9-DDAB-6C89D372D5C5}"/>
              </a:ext>
            </a:extLst>
          </p:cNvPr>
          <p:cNvSpPr txBox="1"/>
          <p:nvPr/>
        </p:nvSpPr>
        <p:spPr>
          <a:xfrm>
            <a:off x="3048000" y="1864448"/>
            <a:ext cx="6096000" cy="400110"/>
          </a:xfrm>
          <a:prstGeom prst="rect">
            <a:avLst/>
          </a:prstGeom>
          <a:noFill/>
        </p:spPr>
        <p:txBody>
          <a:bodyPr wrap="square" lIns="91440" tIns="45720" rIns="91440" bIns="45720" anchor="t">
            <a:spAutoFit/>
          </a:bodyPr>
          <a:lstStyle/>
          <a:p>
            <a:pPr algn="ctr"/>
            <a:r>
              <a:rPr lang="en-US" sz="2000">
                <a:latin typeface="Arial"/>
                <a:cs typeface="Calibri"/>
              </a:rPr>
              <a:t>EM Key Functionality Demonstrations</a:t>
            </a:r>
            <a:endParaRPr lang="en-US" sz="2000">
              <a:latin typeface="Arial"/>
              <a:cs typeface="Arial"/>
            </a:endParaRPr>
          </a:p>
        </p:txBody>
      </p:sp>
    </p:spTree>
    <p:extLst>
      <p:ext uri="{BB962C8B-B14F-4D97-AF65-F5344CB8AC3E}">
        <p14:creationId xmlns:p14="http://schemas.microsoft.com/office/powerpoint/2010/main" val="3762049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C4CB90-1013-8407-4233-89717B6B2C73}"/>
              </a:ext>
            </a:extLst>
          </p:cNvPr>
          <p:cNvSpPr txBox="1">
            <a:spLocks noGrp="1"/>
          </p:cNvSpPr>
          <p:nvPr>
            <p:ph type="title" idx="4294967295"/>
          </p:nvPr>
        </p:nvSpPr>
        <p:spPr>
          <a:xfrm>
            <a:off x="298174" y="139148"/>
            <a:ext cx="8935279" cy="34609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accent2"/>
                </a:solidFill>
                <a:effectLst/>
                <a:uLnTx/>
                <a:uFillTx/>
                <a:latin typeface="Arial"/>
                <a:ea typeface="+mj-ea"/>
                <a:cs typeface="Calibri"/>
              </a:rPr>
              <a:t>IHL: VAF 22-1999 Side A vs EM Functionality</a:t>
            </a:r>
          </a:p>
        </p:txBody>
      </p:sp>
      <p:sp>
        <p:nvSpPr>
          <p:cNvPr id="2" name="TextBox 1">
            <a:extLst>
              <a:ext uri="{FF2B5EF4-FFF2-40B4-BE49-F238E27FC236}">
                <a16:creationId xmlns:a16="http://schemas.microsoft.com/office/drawing/2014/main" id="{EDC79FAE-B2E6-C529-A237-5AC224C29EE8}"/>
              </a:ext>
            </a:extLst>
          </p:cNvPr>
          <p:cNvSpPr txBox="1"/>
          <p:nvPr/>
        </p:nvSpPr>
        <p:spPr>
          <a:xfrm>
            <a:off x="298175" y="504909"/>
            <a:ext cx="11493776" cy="734781"/>
          </a:xfrm>
          <a:prstGeom prst="rect">
            <a:avLst/>
          </a:prstGeom>
          <a:noFill/>
        </p:spPr>
        <p:txBody>
          <a:bodyPr wrap="square" lIns="0" tIns="0" rIns="0" bIns="0" rtlCol="0" anchor="t">
            <a:noAutofit/>
          </a:bodyPr>
          <a:lstStyle/>
          <a:p>
            <a:pPr defTabSz="228600">
              <a:spcAft>
                <a:spcPts val="1200"/>
              </a:spcAft>
            </a:pPr>
            <a:r>
              <a:rPr lang="en-US" sz="1600" noProof="0" dirty="0">
                <a:solidFill>
                  <a:srgbClr val="002060"/>
                </a:solidFill>
                <a:latin typeface="Arial"/>
                <a:cs typeface="Calibri"/>
              </a:rPr>
              <a:t>This section outlines how to submit an enrollment </a:t>
            </a:r>
            <a:r>
              <a:rPr lang="en-US" sz="1600" dirty="0">
                <a:solidFill>
                  <a:srgbClr val="002060"/>
                </a:solidFill>
                <a:latin typeface="Arial"/>
                <a:cs typeface="Calibri"/>
              </a:rPr>
              <a:t>certification. Begin with the table below to identify the task as it is completed using VAF 22-1999 Side A and how the task is completed in EM. Each numbered task aligns with the numbered items in the pages that follow. </a:t>
            </a:r>
            <a:endParaRPr lang="en-US" sz="1600" noProof="0" dirty="0">
              <a:solidFill>
                <a:srgbClr val="002060"/>
              </a:solidFill>
              <a:latin typeface="Arial"/>
              <a:cs typeface="Calibri" panose="020F0502020204030204" pitchFamily="34" charset="0"/>
            </a:endParaRPr>
          </a:p>
        </p:txBody>
      </p:sp>
      <p:graphicFrame>
        <p:nvGraphicFramePr>
          <p:cNvPr id="12" name="Table 12">
            <a:extLst>
              <a:ext uri="{FF2B5EF4-FFF2-40B4-BE49-F238E27FC236}">
                <a16:creationId xmlns:a16="http://schemas.microsoft.com/office/drawing/2014/main" id="{828D92AD-035F-4DD6-9D27-71EADDD9C330}"/>
              </a:ext>
            </a:extLst>
          </p:cNvPr>
          <p:cNvGraphicFramePr>
            <a:graphicFrameLocks noGrp="1"/>
          </p:cNvGraphicFramePr>
          <p:nvPr>
            <p:extLst>
              <p:ext uri="{D42A27DB-BD31-4B8C-83A1-F6EECF244321}">
                <p14:modId xmlns:p14="http://schemas.microsoft.com/office/powerpoint/2010/main" val="2499238847"/>
              </p:ext>
            </p:extLst>
          </p:nvPr>
        </p:nvGraphicFramePr>
        <p:xfrm>
          <a:off x="595185" y="1239690"/>
          <a:ext cx="11493775" cy="5020323"/>
        </p:xfrm>
        <a:graphic>
          <a:graphicData uri="http://schemas.openxmlformats.org/drawingml/2006/table">
            <a:tbl>
              <a:tblPr firstRow="1" bandRow="1">
                <a:tableStyleId>{5C22544A-7EE6-4342-B048-85BDC9FD1C3A}</a:tableStyleId>
              </a:tblPr>
              <a:tblGrid>
                <a:gridCol w="682254">
                  <a:extLst>
                    <a:ext uri="{9D8B030D-6E8A-4147-A177-3AD203B41FA5}">
                      <a16:colId xmlns:a16="http://schemas.microsoft.com/office/drawing/2014/main" val="1838318737"/>
                    </a:ext>
                  </a:extLst>
                </a:gridCol>
                <a:gridCol w="2233001">
                  <a:extLst>
                    <a:ext uri="{9D8B030D-6E8A-4147-A177-3AD203B41FA5}">
                      <a16:colId xmlns:a16="http://schemas.microsoft.com/office/drawing/2014/main" val="2694484242"/>
                    </a:ext>
                  </a:extLst>
                </a:gridCol>
                <a:gridCol w="4114808">
                  <a:extLst>
                    <a:ext uri="{9D8B030D-6E8A-4147-A177-3AD203B41FA5}">
                      <a16:colId xmlns:a16="http://schemas.microsoft.com/office/drawing/2014/main" val="2888116487"/>
                    </a:ext>
                  </a:extLst>
                </a:gridCol>
                <a:gridCol w="4463712">
                  <a:extLst>
                    <a:ext uri="{9D8B030D-6E8A-4147-A177-3AD203B41FA5}">
                      <a16:colId xmlns:a16="http://schemas.microsoft.com/office/drawing/2014/main" val="134663572"/>
                    </a:ext>
                  </a:extLst>
                </a:gridCol>
              </a:tblGrid>
              <a:tr h="2886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Arial"/>
                          <a:ea typeface="+mn-ea"/>
                          <a:cs typeface="Calibri"/>
                        </a:rPr>
                        <a:t>#</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a:solidFill>
                            <a:schemeClr val="lt1"/>
                          </a:solidFill>
                          <a:latin typeface="Arial"/>
                          <a:ea typeface="+mn-ea"/>
                          <a:cs typeface="Calibri"/>
                        </a:rPr>
                        <a:t>Task</a:t>
                      </a:r>
                    </a:p>
                  </a:txBody>
                  <a:tcPr anchor="ctr">
                    <a:solidFill>
                      <a:srgbClr val="0042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Arial"/>
                          <a:ea typeface="+mn-ea"/>
                          <a:cs typeface="Calibri"/>
                        </a:rPr>
                        <a:t>VAF 22-1999 Side A</a:t>
                      </a:r>
                    </a:p>
                  </a:txBody>
                  <a:tcPr anchor="ctr">
                    <a:solidFill>
                      <a:srgbClr val="004279"/>
                    </a:solidFill>
                  </a:tcPr>
                </a:tc>
                <a:tc>
                  <a:txBody>
                    <a:bodyPr/>
                    <a:lstStyle/>
                    <a:p>
                      <a:pPr algn="ctr"/>
                      <a:r>
                        <a:rPr lang="en-US" sz="1600">
                          <a:latin typeface="Arial"/>
                          <a:cs typeface="Calibri"/>
                        </a:rPr>
                        <a:t>EM – IHL </a:t>
                      </a:r>
                    </a:p>
                  </a:txBody>
                  <a:tcPr anchor="ctr">
                    <a:solidFill>
                      <a:srgbClr val="004279"/>
                    </a:solidFill>
                  </a:tcPr>
                </a:tc>
                <a:extLst>
                  <a:ext uri="{0D108BD9-81ED-4DB2-BD59-A6C34878D82A}">
                    <a16:rowId xmlns:a16="http://schemas.microsoft.com/office/drawing/2014/main" val="1574270989"/>
                  </a:ext>
                </a:extLst>
              </a:tr>
              <a:tr h="708596">
                <a:tc>
                  <a:txBody>
                    <a:bodyPr/>
                    <a:lstStyle/>
                    <a:p>
                      <a:pPr marL="0" indent="0" algn="ctr">
                        <a:buFont typeface="+mj-lt"/>
                        <a:buNone/>
                      </a:pPr>
                      <a:r>
                        <a:rPr lang="en-US" sz="1200" b="1">
                          <a:latin typeface="Arial"/>
                          <a:cs typeface="Calibri"/>
                        </a:rPr>
                        <a:t>1</a:t>
                      </a:r>
                    </a:p>
                  </a:txBody>
                  <a:tcPr anchor="ctr">
                    <a:solidFill>
                      <a:schemeClr val="bg1">
                        <a:lumMod val="95000"/>
                      </a:schemeClr>
                    </a:solidFill>
                  </a:tcPr>
                </a:tc>
                <a:tc>
                  <a:txBody>
                    <a:bodyPr/>
                    <a:lstStyle/>
                    <a:p>
                      <a:pPr marL="0" indent="0" algn="ctr">
                        <a:buFont typeface="+mj-lt"/>
                        <a:buNone/>
                      </a:pPr>
                      <a:r>
                        <a:rPr lang="en-US" sz="1200" b="1">
                          <a:latin typeface="Arial"/>
                          <a:cs typeface="Calibri"/>
                        </a:rPr>
                        <a:t>Student Information (Name and Address )</a:t>
                      </a:r>
                    </a:p>
                  </a:txBody>
                  <a:tcPr anchor="ctr">
                    <a:solidFill>
                      <a:schemeClr val="bg1">
                        <a:lumMod val="95000"/>
                      </a:schemeClr>
                    </a:solidFill>
                  </a:tcPr>
                </a:tc>
                <a:tc>
                  <a:txBody>
                    <a:bodyPr/>
                    <a:lstStyle/>
                    <a:p>
                      <a:pPr marL="0" indent="0">
                        <a:buFont typeface="+mj-lt"/>
                        <a:buNone/>
                      </a:pPr>
                      <a:r>
                        <a:rPr lang="en-US" sz="1200">
                          <a:latin typeface="Arial"/>
                          <a:cs typeface="Calibri"/>
                        </a:rPr>
                        <a:t>SCOs wrote a student’s name and current address on the form.</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a:cs typeface="Calibri"/>
                        </a:rPr>
                        <a:t>Located at the top of the screen, EM automatically populates the student’s name after finding, adding, or creating an enrollment. The address can be found on the right-hand bottom side of the screen.</a:t>
                      </a:r>
                    </a:p>
                  </a:txBody>
                  <a:tcPr anchor="ctr">
                    <a:solidFill>
                      <a:schemeClr val="bg1">
                        <a:lumMod val="95000"/>
                      </a:schemeClr>
                    </a:solidFill>
                  </a:tcPr>
                </a:tc>
                <a:extLst>
                  <a:ext uri="{0D108BD9-81ED-4DB2-BD59-A6C34878D82A}">
                    <a16:rowId xmlns:a16="http://schemas.microsoft.com/office/drawing/2014/main" val="999766654"/>
                  </a:ext>
                </a:extLst>
              </a:tr>
              <a:tr h="708596">
                <a:tc>
                  <a:txBody>
                    <a:bodyPr/>
                    <a:lstStyle/>
                    <a:p>
                      <a:pPr algn="ctr"/>
                      <a:r>
                        <a:rPr lang="en-US" sz="1200" b="1">
                          <a:latin typeface="Arial"/>
                          <a:cs typeface="Calibri"/>
                        </a:rPr>
                        <a:t>2</a:t>
                      </a:r>
                    </a:p>
                  </a:txBody>
                  <a:tcPr anchor="ctr">
                    <a:solidFill>
                      <a:srgbClr val="C7D7EB"/>
                    </a:solidFill>
                  </a:tcPr>
                </a:tc>
                <a:tc>
                  <a:txBody>
                    <a:bodyPr/>
                    <a:lstStyle/>
                    <a:p>
                      <a:pPr algn="ctr"/>
                      <a:r>
                        <a:rPr lang="en-US" sz="1200" b="1">
                          <a:latin typeface="Arial"/>
                          <a:cs typeface="Calibri"/>
                        </a:rPr>
                        <a:t>Begin and End Date for Courses</a:t>
                      </a:r>
                    </a:p>
                  </a:txBody>
                  <a:tcPr anchor="ctr">
                    <a:solidFill>
                      <a:srgbClr val="C7D7EB"/>
                    </a:solidFill>
                  </a:tcPr>
                </a:tc>
                <a:tc>
                  <a:txBody>
                    <a:bodyPr/>
                    <a:lstStyle/>
                    <a:p>
                      <a:r>
                        <a:rPr lang="en-US" sz="1200">
                          <a:latin typeface="Arial"/>
                          <a:cs typeface="Calibri"/>
                        </a:rPr>
                        <a:t>SCOs wrote the begin and end date for the courses a student was taking.</a:t>
                      </a:r>
                    </a:p>
                  </a:txBody>
                  <a:tcPr anchor="ctr">
                    <a:solidFill>
                      <a:srgbClr val="C7D7EB"/>
                    </a:solidFill>
                  </a:tcPr>
                </a:tc>
                <a:tc>
                  <a:txBody>
                    <a:bodyPr/>
                    <a:lstStyle/>
                    <a:p>
                      <a:r>
                        <a:rPr lang="en-US" sz="1200">
                          <a:latin typeface="Arial"/>
                          <a:cs typeface="Calibri"/>
                        </a:rPr>
                        <a:t>SCOs can use the calendar icons to select the appropriate begin and end dates for student courses. SCOs can also utilize preset enrollment dates to automatically fill in the begin and end dates.</a:t>
                      </a:r>
                    </a:p>
                  </a:txBody>
                  <a:tcPr anchor="ctr">
                    <a:solidFill>
                      <a:srgbClr val="C7D7EB"/>
                    </a:solidFill>
                  </a:tcPr>
                </a:tc>
                <a:extLst>
                  <a:ext uri="{0D108BD9-81ED-4DB2-BD59-A6C34878D82A}">
                    <a16:rowId xmlns:a16="http://schemas.microsoft.com/office/drawing/2014/main" val="1335723679"/>
                  </a:ext>
                </a:extLst>
              </a:tr>
              <a:tr h="393664">
                <a:tc>
                  <a:txBody>
                    <a:bodyPr/>
                    <a:lstStyle/>
                    <a:p>
                      <a:pPr algn="ctr"/>
                      <a:r>
                        <a:rPr lang="en-US" sz="1200" b="1">
                          <a:latin typeface="Arial"/>
                          <a:cs typeface="Calibri"/>
                        </a:rPr>
                        <a:t>3</a:t>
                      </a:r>
                    </a:p>
                  </a:txBody>
                  <a:tcPr anchor="ctr">
                    <a:solidFill>
                      <a:schemeClr val="bg1">
                        <a:lumMod val="95000"/>
                      </a:schemeClr>
                    </a:solidFill>
                  </a:tcPr>
                </a:tc>
                <a:tc>
                  <a:txBody>
                    <a:bodyPr/>
                    <a:lstStyle/>
                    <a:p>
                      <a:pPr algn="ctr"/>
                      <a:r>
                        <a:rPr lang="en-US" sz="1200" b="1" dirty="0">
                          <a:latin typeface="Arial"/>
                          <a:cs typeface="Calibri"/>
                        </a:rPr>
                        <a:t>Credit or Clock Hours</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cs typeface="Calibri"/>
                        </a:rPr>
                        <a:t>SCOs wrote the number of credit or clock hours for each type of course taken.</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a:cs typeface="Calibri"/>
                        </a:rPr>
                        <a:t>SCOs type the numerical values for the number of credit hours for each type of course.</a:t>
                      </a:r>
                    </a:p>
                  </a:txBody>
                  <a:tcPr anchor="ctr">
                    <a:solidFill>
                      <a:schemeClr val="bg1">
                        <a:lumMod val="95000"/>
                      </a:schemeClr>
                    </a:solidFill>
                  </a:tcPr>
                </a:tc>
                <a:extLst>
                  <a:ext uri="{0D108BD9-81ED-4DB2-BD59-A6C34878D82A}">
                    <a16:rowId xmlns:a16="http://schemas.microsoft.com/office/drawing/2014/main" val="687942319"/>
                  </a:ext>
                </a:extLst>
              </a:tr>
              <a:tr h="236199">
                <a:tc>
                  <a:txBody>
                    <a:bodyPr/>
                    <a:lstStyle/>
                    <a:p>
                      <a:pPr algn="ctr"/>
                      <a:r>
                        <a:rPr lang="en-US" sz="1200" b="1">
                          <a:latin typeface="Arial"/>
                          <a:cs typeface="Calibri"/>
                        </a:rPr>
                        <a:t>4</a:t>
                      </a:r>
                    </a:p>
                  </a:txBody>
                  <a:tcPr anchor="ctr">
                    <a:solidFill>
                      <a:srgbClr val="C7D7EB"/>
                    </a:solidFill>
                  </a:tcPr>
                </a:tc>
                <a:tc>
                  <a:txBody>
                    <a:bodyPr/>
                    <a:lstStyle/>
                    <a:p>
                      <a:pPr algn="ctr"/>
                      <a:r>
                        <a:rPr lang="en-US" sz="1200" b="1" dirty="0">
                          <a:latin typeface="Arial"/>
                          <a:cs typeface="Calibri"/>
                        </a:rPr>
                        <a:t>Tuition and Fees </a:t>
                      </a:r>
                    </a:p>
                  </a:txBody>
                  <a:tcPr anchor="ctr">
                    <a:solidFill>
                      <a:srgbClr val="C7D7EB"/>
                    </a:solidFill>
                  </a:tcPr>
                </a:tc>
                <a:tc>
                  <a:txBody>
                    <a:bodyPr/>
                    <a:lstStyle/>
                    <a:p>
                      <a:r>
                        <a:rPr lang="en-US" sz="1200">
                          <a:latin typeface="Arial"/>
                          <a:cs typeface="Calibri"/>
                        </a:rPr>
                        <a:t>SCOs wrote the tuition and fees when required.</a:t>
                      </a:r>
                    </a:p>
                  </a:txBody>
                  <a:tcPr anchor="ctr">
                    <a:solidFill>
                      <a:srgbClr val="C7D7EB"/>
                    </a:solidFill>
                  </a:tcPr>
                </a:tc>
                <a:tc>
                  <a:txBody>
                    <a:bodyPr/>
                    <a:lstStyle/>
                    <a:p>
                      <a:r>
                        <a:rPr lang="en-US" sz="1200">
                          <a:latin typeface="Arial"/>
                          <a:cs typeface="Calibri"/>
                        </a:rPr>
                        <a:t>SCOs type the tuition and fees in EM when required.</a:t>
                      </a:r>
                    </a:p>
                  </a:txBody>
                  <a:tcPr anchor="ctr">
                    <a:solidFill>
                      <a:srgbClr val="C7D7EB"/>
                    </a:solidFill>
                  </a:tcPr>
                </a:tc>
                <a:extLst>
                  <a:ext uri="{0D108BD9-81ED-4DB2-BD59-A6C34878D82A}">
                    <a16:rowId xmlns:a16="http://schemas.microsoft.com/office/drawing/2014/main" val="115359269"/>
                  </a:ext>
                </a:extLst>
              </a:tr>
              <a:tr h="478803">
                <a:tc>
                  <a:txBody>
                    <a:bodyPr/>
                    <a:lstStyle/>
                    <a:p>
                      <a:pPr algn="ctr"/>
                      <a:r>
                        <a:rPr lang="en-US" sz="1200" b="1">
                          <a:latin typeface="Arial"/>
                          <a:cs typeface="Calibri"/>
                        </a:rPr>
                        <a:t>5</a:t>
                      </a:r>
                    </a:p>
                  </a:txBody>
                  <a:tcPr anchor="ctr">
                    <a:solidFill>
                      <a:schemeClr val="bg1">
                        <a:lumMod val="95000"/>
                      </a:schemeClr>
                    </a:solidFill>
                  </a:tcPr>
                </a:tc>
                <a:tc>
                  <a:txBody>
                    <a:bodyPr/>
                    <a:lstStyle/>
                    <a:p>
                      <a:pPr algn="ctr"/>
                      <a:r>
                        <a:rPr lang="en-US" sz="1200" b="1" dirty="0">
                          <a:latin typeface="Arial"/>
                          <a:cs typeface="Calibri"/>
                        </a:rPr>
                        <a:t>Vacation Period</a:t>
                      </a:r>
                    </a:p>
                  </a:txBody>
                  <a:tcPr anchor="ctr">
                    <a:solidFill>
                      <a:schemeClr val="bg1">
                        <a:lumMod val="95000"/>
                      </a:schemeClr>
                    </a:solidFill>
                  </a:tcPr>
                </a:tc>
                <a:tc>
                  <a:txBody>
                    <a:bodyPr/>
                    <a:lstStyle/>
                    <a:p>
                      <a:r>
                        <a:rPr lang="en-US" sz="1200">
                          <a:latin typeface="Arial"/>
                          <a:cs typeface="Calibri"/>
                        </a:rPr>
                        <a:t>SCOs wrote the vacation period data.</a:t>
                      </a:r>
                    </a:p>
                  </a:txBody>
                  <a:tcPr anchor="ctr">
                    <a:solidFill>
                      <a:schemeClr val="bg1">
                        <a:lumMod val="95000"/>
                      </a:schemeClr>
                    </a:solidFill>
                  </a:tcPr>
                </a:tc>
                <a:tc>
                  <a:txBody>
                    <a:bodyPr/>
                    <a:lstStyle/>
                    <a:p>
                      <a:r>
                        <a:rPr lang="en-US" sz="1200">
                          <a:latin typeface="Arial"/>
                          <a:cs typeface="Calibri"/>
                        </a:rPr>
                        <a:t>SCOs select the “Vacation period” button and populate the necessary data. Preset vacation dates can be selected in EM.</a:t>
                      </a:r>
                    </a:p>
                  </a:txBody>
                  <a:tcPr anchor="ctr">
                    <a:solidFill>
                      <a:schemeClr val="bg1">
                        <a:lumMod val="95000"/>
                      </a:schemeClr>
                    </a:solidFill>
                  </a:tcPr>
                </a:tc>
                <a:extLst>
                  <a:ext uri="{0D108BD9-81ED-4DB2-BD59-A6C34878D82A}">
                    <a16:rowId xmlns:a16="http://schemas.microsoft.com/office/drawing/2014/main" val="3978977706"/>
                  </a:ext>
                </a:extLst>
              </a:tr>
              <a:tr h="1180993">
                <a:tc>
                  <a:txBody>
                    <a:bodyPr/>
                    <a:lstStyle/>
                    <a:p>
                      <a:pPr algn="ctr"/>
                      <a:r>
                        <a:rPr lang="en-US" sz="1200" b="1">
                          <a:latin typeface="Arial"/>
                          <a:cs typeface="Calibri"/>
                        </a:rPr>
                        <a:t>6</a:t>
                      </a:r>
                    </a:p>
                  </a:txBody>
                  <a:tcPr anchor="ctr">
                    <a:solidFill>
                      <a:srgbClr val="C7D7EB"/>
                    </a:solidFill>
                  </a:tcPr>
                </a:tc>
                <a:tc>
                  <a:txBody>
                    <a:bodyPr/>
                    <a:lstStyle/>
                    <a:p>
                      <a:pPr algn="ctr"/>
                      <a:r>
                        <a:rPr lang="en-US" sz="1200" b="1">
                          <a:latin typeface="Arial"/>
                          <a:cs typeface="Calibri"/>
                        </a:rPr>
                        <a:t>Notes</a:t>
                      </a:r>
                    </a:p>
                  </a:txBody>
                  <a:tcPr anchor="ctr">
                    <a:solidFill>
                      <a:srgbClr val="C7D7E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a:cs typeface="Calibri"/>
                        </a:rPr>
                        <a:t>SCOs wrote remarks concerning a student.</a:t>
                      </a:r>
                    </a:p>
                  </a:txBody>
                  <a:tcPr anchor="ctr">
                    <a:solidFill>
                      <a:srgbClr val="C7D7EB"/>
                    </a:solidFill>
                  </a:tcPr>
                </a:tc>
                <a:tc>
                  <a:txBody>
                    <a:bodyPr/>
                    <a:lstStyle/>
                    <a:p>
                      <a:pPr marL="171450" indent="-171450">
                        <a:buFont typeface="Arial" panose="020B0604020202020204" pitchFamily="34" charset="0"/>
                        <a:buChar char="•"/>
                      </a:pPr>
                      <a:r>
                        <a:rPr lang="en-US" sz="1200" b="0" dirty="0">
                          <a:solidFill>
                            <a:schemeClr val="tx1"/>
                          </a:solidFill>
                          <a:latin typeface="Arial"/>
                          <a:cs typeface="Calibri"/>
                        </a:rPr>
                        <a:t>SCOs can choose to add a VBA remark or custom remark if needed. Custom remarks slow down processing time. </a:t>
                      </a:r>
                    </a:p>
                    <a:p>
                      <a:pPr marL="171450" indent="-171450">
                        <a:buFont typeface="Arial" panose="020B0604020202020204" pitchFamily="34" charset="0"/>
                        <a:buChar char="•"/>
                      </a:pPr>
                      <a:r>
                        <a:rPr lang="en-US" sz="1200" b="0" dirty="0">
                          <a:solidFill>
                            <a:schemeClr val="tx1"/>
                          </a:solidFill>
                          <a:latin typeface="Arial"/>
                          <a:cs typeface="Calibri"/>
                        </a:rPr>
                        <a:t>SCOs should use the “Notes” section to capture internal student and school specific comments. Notes are not sent to VA but can be seen by other SCOs who access the student’s records. </a:t>
                      </a:r>
                    </a:p>
                    <a:p>
                      <a:pPr marL="0" indent="0">
                        <a:buFont typeface="Arial" panose="020B0604020202020204" pitchFamily="34" charset="0"/>
                        <a:buNone/>
                      </a:pPr>
                      <a:endParaRPr lang="en-US" sz="1200" b="0" dirty="0">
                        <a:solidFill>
                          <a:schemeClr val="tx1"/>
                        </a:solidFill>
                        <a:latin typeface="Arial"/>
                        <a:cs typeface="Calibri"/>
                      </a:endParaRPr>
                    </a:p>
                  </a:txBody>
                  <a:tcPr anchor="ctr">
                    <a:solidFill>
                      <a:srgbClr val="C7D7EB"/>
                    </a:solidFill>
                  </a:tcPr>
                </a:tc>
                <a:extLst>
                  <a:ext uri="{0D108BD9-81ED-4DB2-BD59-A6C34878D82A}">
                    <a16:rowId xmlns:a16="http://schemas.microsoft.com/office/drawing/2014/main" val="1805043882"/>
                  </a:ext>
                </a:extLst>
              </a:tr>
              <a:tr h="393664">
                <a:tc>
                  <a:txBody>
                    <a:bodyPr/>
                    <a:lstStyle/>
                    <a:p>
                      <a:pPr algn="ctr"/>
                      <a:r>
                        <a:rPr lang="en-US" sz="1200" b="1">
                          <a:latin typeface="Arial"/>
                          <a:cs typeface="Calibri"/>
                        </a:rPr>
                        <a:t>7</a:t>
                      </a:r>
                    </a:p>
                  </a:txBody>
                  <a:tcPr anchor="ctr">
                    <a:solidFill>
                      <a:schemeClr val="bg1">
                        <a:lumMod val="95000"/>
                      </a:schemeClr>
                    </a:solidFill>
                  </a:tcPr>
                </a:tc>
                <a:tc>
                  <a:txBody>
                    <a:bodyPr/>
                    <a:lstStyle/>
                    <a:p>
                      <a:pPr algn="ctr"/>
                      <a:r>
                        <a:rPr lang="en-US" sz="1200" b="1">
                          <a:latin typeface="Arial"/>
                          <a:cs typeface="Calibri"/>
                        </a:rPr>
                        <a:t>SCO Certification </a:t>
                      </a:r>
                    </a:p>
                  </a:txBody>
                  <a:tcPr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a:cs typeface="Calibri"/>
                        </a:rPr>
                        <a:t>SCOs certified enrollment by signing and then submitting the completed form to VA.</a:t>
                      </a:r>
                    </a:p>
                  </a:txBody>
                  <a:tcPr anchor="ctr">
                    <a:solidFill>
                      <a:schemeClr val="bg1">
                        <a:lumMod val="95000"/>
                      </a:schemeClr>
                    </a:solidFill>
                  </a:tcPr>
                </a:tc>
                <a:tc>
                  <a:txBody>
                    <a:bodyPr/>
                    <a:lstStyle/>
                    <a:p>
                      <a:r>
                        <a:rPr lang="en-US" sz="1200" b="0" dirty="0">
                          <a:solidFill>
                            <a:schemeClr val="tx1"/>
                          </a:solidFill>
                          <a:latin typeface="Arial"/>
                          <a:cs typeface="Calibri"/>
                        </a:rPr>
                        <a:t>SCOs select the “Submit enrollment” button to transmit the enrollment to VA or select the “Save as draft” button.</a:t>
                      </a:r>
                    </a:p>
                  </a:txBody>
                  <a:tcPr anchor="ctr">
                    <a:solidFill>
                      <a:schemeClr val="bg1">
                        <a:lumMod val="95000"/>
                      </a:schemeClr>
                    </a:solidFill>
                  </a:tcPr>
                </a:tc>
                <a:extLst>
                  <a:ext uri="{0D108BD9-81ED-4DB2-BD59-A6C34878D82A}">
                    <a16:rowId xmlns:a16="http://schemas.microsoft.com/office/drawing/2014/main" val="676644028"/>
                  </a:ext>
                </a:extLst>
              </a:tr>
            </a:tbl>
          </a:graphicData>
        </a:graphic>
      </p:graphicFrame>
      <p:sp>
        <p:nvSpPr>
          <p:cNvPr id="10" name="Rectangle: Rounded Corners 9" descr="Return to table of contents button.">
            <a:hlinkClick r:id="rId3" action="ppaction://hlinksldjump"/>
            <a:extLst>
              <a:ext uri="{FF2B5EF4-FFF2-40B4-BE49-F238E27FC236}">
                <a16:creationId xmlns:a16="http://schemas.microsoft.com/office/drawing/2014/main" id="{40C3796E-9F4C-44D9-8A04-268AD11A7084}"/>
              </a:ext>
            </a:extLst>
          </p:cNvPr>
          <p:cNvSpPr/>
          <p:nvPr/>
        </p:nvSpPr>
        <p:spPr>
          <a:xfrm>
            <a:off x="4443046" y="6334659"/>
            <a:ext cx="3305908" cy="45720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1">
                    <a:lumMod val="50000"/>
                  </a:schemeClr>
                </a:solidFill>
                <a:hlinkClick r:id="rId3" action="ppaction://hlinksldjump">
                  <a:extLst>
                    <a:ext uri="{A12FA001-AC4F-418D-AE19-62706E023703}">
                      <ahyp:hlinkClr xmlns:ahyp="http://schemas.microsoft.com/office/drawing/2018/hyperlinkcolor" val="tx"/>
                    </a:ext>
                  </a:extLst>
                </a:hlinkClick>
              </a:rPr>
              <a:t>Return to Table of Contents</a:t>
            </a:r>
            <a:endParaRPr lang="en-US">
              <a:solidFill>
                <a:schemeClr val="accent1">
                  <a:lumMod val="50000"/>
                </a:schemeClr>
              </a:solidFill>
            </a:endParaRPr>
          </a:p>
        </p:txBody>
      </p:sp>
      <p:sp>
        <p:nvSpPr>
          <p:cNvPr id="3" name="Rectangle 2">
            <a:extLst>
              <a:ext uri="{FF2B5EF4-FFF2-40B4-BE49-F238E27FC236}">
                <a16:creationId xmlns:a16="http://schemas.microsoft.com/office/drawing/2014/main" id="{F8126923-8E75-71AC-691C-DD85D4434266}"/>
              </a:ext>
              <a:ext uri="{C183D7F6-B498-43B3-948B-1728B52AA6E4}">
                <adec:decorative xmlns:adec="http://schemas.microsoft.com/office/drawing/2017/decorative" val="1"/>
              </a:ext>
            </a:extLst>
          </p:cNvPr>
          <p:cNvSpPr/>
          <p:nvPr/>
        </p:nvSpPr>
        <p:spPr>
          <a:xfrm>
            <a:off x="-33337" y="0"/>
            <a:ext cx="161674" cy="6858000"/>
          </a:xfrm>
          <a:prstGeom prst="rect">
            <a:avLst/>
          </a:prstGeom>
          <a:solidFill>
            <a:srgbClr val="1A1D28"/>
          </a:solidFill>
          <a:ln w="28575">
            <a:solidFill>
              <a:srgbClr val="1A1D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2948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937C988-BFDB-47B6-8AD9-BA4D262B200C}"/>
              </a:ext>
            </a:extLst>
          </p:cNvPr>
          <p:cNvSpPr txBox="1">
            <a:spLocks/>
          </p:cNvSpPr>
          <p:nvPr/>
        </p:nvSpPr>
        <p:spPr>
          <a:xfrm>
            <a:off x="361950" y="279168"/>
            <a:ext cx="11430000" cy="577850"/>
          </a:xfrm>
          <a:prstGeom prst="rect">
            <a:avLst/>
          </a:prstGeom>
        </p:spPr>
        <p:txBody>
          <a:bodyPr vert="horz" lIns="0" tIns="0" rIns="0" bIns="0" rtlCol="0" anchor="t">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a:defRPr/>
            </a:pPr>
            <a:r>
              <a:rPr lang="en-US" sz="3200" dirty="0">
                <a:solidFill>
                  <a:srgbClr val="004279"/>
                </a:solidFill>
                <a:latin typeface="Arial"/>
                <a:cs typeface="Calibri"/>
              </a:rPr>
              <a:t>Add an Enrollment</a:t>
            </a:r>
            <a:r>
              <a:rPr kumimoji="0" lang="en-US" sz="3200" b="1" i="0" u="none" strike="noStrike" kern="1200" cap="none" spc="0" normalizeH="0" baseline="0" noProof="0" dirty="0">
                <a:ln>
                  <a:noFill/>
                </a:ln>
                <a:solidFill>
                  <a:srgbClr val="004279"/>
                </a:solidFill>
                <a:effectLst/>
                <a:uLnTx/>
                <a:uFillTx/>
                <a:latin typeface="Arial"/>
                <a:ea typeface="+mj-ea"/>
                <a:cs typeface="Calibri"/>
              </a:rPr>
              <a:t> (1 of 5)</a:t>
            </a:r>
            <a:endParaRPr lang="en-US" sz="3200" b="1" i="0" u="none" strike="noStrike" kern="1200" cap="none" spc="0" normalizeH="0" baseline="0" noProof="0" dirty="0">
              <a:ln>
                <a:noFill/>
              </a:ln>
              <a:effectLst/>
              <a:uLnTx/>
              <a:uFillTx/>
              <a:latin typeface="Arial"/>
              <a:cs typeface="Calibri"/>
            </a:endParaRPr>
          </a:p>
        </p:txBody>
      </p:sp>
      <p:sp>
        <p:nvSpPr>
          <p:cNvPr id="4" name="Title 3">
            <a:extLst>
              <a:ext uri="{FF2B5EF4-FFF2-40B4-BE49-F238E27FC236}">
                <a16:creationId xmlns:a16="http://schemas.microsoft.com/office/drawing/2014/main" id="{3E7AC416-3447-D8DF-EAC3-7EC669672D9B}"/>
              </a:ext>
            </a:extLst>
          </p:cNvPr>
          <p:cNvSpPr txBox="1">
            <a:spLocks noGrp="1"/>
          </p:cNvSpPr>
          <p:nvPr>
            <p:ph type="title" idx="4294967295"/>
          </p:nvPr>
        </p:nvSpPr>
        <p:spPr>
          <a:xfrm>
            <a:off x="380999" y="733966"/>
            <a:ext cx="11485334" cy="86944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a:ln>
                  <a:noFill/>
                </a:ln>
                <a:solidFill>
                  <a:srgbClr val="004279"/>
                </a:solidFill>
                <a:effectLst/>
                <a:uLnTx/>
                <a:uFillTx/>
                <a:latin typeface="Arial"/>
                <a:ea typeface="+mn-ea"/>
                <a:cs typeface="Calibri"/>
              </a:rPr>
              <a:t>To create an enrollment in EM, select the “</a:t>
            </a:r>
            <a:r>
              <a:rPr kumimoji="0" lang="en-US" sz="1800" b="1" i="0" u="none" strike="noStrike" kern="1200" cap="none" spc="0" normalizeH="0" baseline="0" noProof="0" dirty="0">
                <a:ln>
                  <a:noFill/>
                </a:ln>
                <a:solidFill>
                  <a:srgbClr val="004279"/>
                </a:solidFill>
                <a:effectLst/>
                <a:uLnTx/>
                <a:uFillTx/>
                <a:latin typeface="Arial"/>
                <a:ea typeface="+mn-ea"/>
                <a:cs typeface="Calibri"/>
              </a:rPr>
              <a:t>Add enrollment</a:t>
            </a:r>
            <a:r>
              <a:rPr kumimoji="0" lang="en-US" sz="1800" b="0" i="0" u="none" strike="noStrike" kern="1200" cap="none" spc="0" normalizeH="0" baseline="0" noProof="0" dirty="0">
                <a:ln>
                  <a:noFill/>
                </a:ln>
                <a:solidFill>
                  <a:srgbClr val="004279"/>
                </a:solidFill>
                <a:effectLst/>
                <a:uLnTx/>
                <a:uFillTx/>
                <a:latin typeface="Arial"/>
                <a:ea typeface="+mn-ea"/>
                <a:cs typeface="Calibri"/>
              </a:rPr>
              <a:t>” button on a student’s profile in the Enrollments tab. </a:t>
            </a:r>
            <a:r>
              <a:rPr kumimoji="0" lang="en-US" sz="1800" b="1" i="0" u="none" strike="noStrike" kern="1200" cap="none" spc="0" normalizeH="0" baseline="0" noProof="0" dirty="0">
                <a:ln>
                  <a:noFill/>
                </a:ln>
                <a:solidFill>
                  <a:srgbClr val="004279"/>
                </a:solidFill>
                <a:effectLst/>
                <a:uLnTx/>
                <a:uFillTx/>
                <a:latin typeface="Arial" panose="020B0604020202020204" pitchFamily="34" charset="0"/>
                <a:ea typeface="Times New Roman" panose="02020603050405020304" pitchFamily="18" charset="0"/>
                <a:cs typeface="Arial" panose="020B0604020202020204" pitchFamily="34" charset="0"/>
              </a:rPr>
              <a:t>Note: </a:t>
            </a:r>
            <a:r>
              <a:rPr kumimoji="0" lang="en-US" sz="1800" b="0" i="0" u="none" strike="noStrike" kern="1200" cap="none" spc="0" normalizeH="0" baseline="0" noProof="0" dirty="0">
                <a:ln>
                  <a:noFill/>
                </a:ln>
                <a:solidFill>
                  <a:srgbClr val="004279"/>
                </a:solidFill>
                <a:effectLst/>
                <a:uLnTx/>
                <a:uFillTx/>
                <a:latin typeface="Arial" panose="020B0604020202020204" pitchFamily="34" charset="0"/>
                <a:ea typeface="Times New Roman" panose="02020603050405020304" pitchFamily="18" charset="0"/>
                <a:cs typeface="Arial" panose="020B0604020202020204" pitchFamily="34" charset="0"/>
              </a:rPr>
              <a:t>SCOs can add multiple enrollments at once by selecting the "Add multiple enrollment" option or add one enrollment by selecting "Add one enrollment" from the "Add enrollment" dropdown.</a:t>
            </a:r>
            <a:endParaRPr kumimoji="0" lang="en-US" sz="1800" b="0" i="0" u="none" strike="noStrike" kern="1200" cap="none" spc="0" normalizeH="0" baseline="0" noProof="0" dirty="0">
              <a:ln>
                <a:noFill/>
              </a:ln>
              <a:solidFill>
                <a:srgbClr val="004279"/>
              </a:solidFill>
              <a:effectLst/>
              <a:uLnTx/>
              <a:uFillTx/>
              <a:latin typeface="Arial" panose="020B0604020202020204" pitchFamily="34" charset="0"/>
              <a:ea typeface="+mn-ea"/>
              <a:cs typeface="Arial" panose="020B0604020202020204" pitchFamily="34" charset="0"/>
            </a:endParaRPr>
          </a:p>
        </p:txBody>
      </p:sp>
      <p:grpSp>
        <p:nvGrpSpPr>
          <p:cNvPr id="3" name="Group 2" descr="VA Form 22-1999 Side A">
            <a:extLst>
              <a:ext uri="{FF2B5EF4-FFF2-40B4-BE49-F238E27FC236}">
                <a16:creationId xmlns:a16="http://schemas.microsoft.com/office/drawing/2014/main" id="{2DF6DC49-AE1C-59FA-CC58-21CAF6E780BE}"/>
              </a:ext>
            </a:extLst>
          </p:cNvPr>
          <p:cNvGrpSpPr/>
          <p:nvPr/>
        </p:nvGrpSpPr>
        <p:grpSpPr>
          <a:xfrm>
            <a:off x="653439" y="1849247"/>
            <a:ext cx="5285295" cy="4160846"/>
            <a:chOff x="178119" y="1420992"/>
            <a:chExt cx="5849849" cy="5014144"/>
          </a:xfrm>
        </p:grpSpPr>
        <p:grpSp>
          <p:nvGrpSpPr>
            <p:cNvPr id="2" name="Group 1">
              <a:extLst>
                <a:ext uri="{FF2B5EF4-FFF2-40B4-BE49-F238E27FC236}">
                  <a16:creationId xmlns:a16="http://schemas.microsoft.com/office/drawing/2014/main" id="{0D4BE80E-84C2-4B8A-2F51-69ED1785F1C9}"/>
                </a:ext>
              </a:extLst>
            </p:cNvPr>
            <p:cNvGrpSpPr/>
            <p:nvPr/>
          </p:nvGrpSpPr>
          <p:grpSpPr>
            <a:xfrm>
              <a:off x="178119" y="1420992"/>
              <a:ext cx="5849849" cy="5014144"/>
              <a:chOff x="246151" y="921928"/>
              <a:chExt cx="5849849" cy="5014144"/>
            </a:xfrm>
          </p:grpSpPr>
          <p:pic>
            <p:nvPicPr>
              <p:cNvPr id="11" name="Picture 10">
                <a:extLst>
                  <a:ext uri="{FF2B5EF4-FFF2-40B4-BE49-F238E27FC236}">
                    <a16:creationId xmlns:a16="http://schemas.microsoft.com/office/drawing/2014/main" id="{7346109F-015D-A3DA-9310-CAA50EB587A5}"/>
                  </a:ext>
                </a:extLst>
              </p:cNvPr>
              <p:cNvPicPr>
                <a:picLocks noChangeAspect="1"/>
              </p:cNvPicPr>
              <p:nvPr/>
            </p:nvPicPr>
            <p:blipFill rotWithShape="1">
              <a:blip r:embed="rId2"/>
              <a:srcRect t="4417" b="41803"/>
              <a:stretch/>
            </p:blipFill>
            <p:spPr>
              <a:xfrm>
                <a:off x="246151" y="921928"/>
                <a:ext cx="5849849" cy="4993097"/>
              </a:xfrm>
              <a:prstGeom prst="rect">
                <a:avLst/>
              </a:prstGeom>
            </p:spPr>
          </p:pic>
          <p:sp>
            <p:nvSpPr>
              <p:cNvPr id="13" name="Rectangle 12">
                <a:extLst>
                  <a:ext uri="{FF2B5EF4-FFF2-40B4-BE49-F238E27FC236}">
                    <a16:creationId xmlns:a16="http://schemas.microsoft.com/office/drawing/2014/main" id="{10D75714-325D-5736-7BE8-1152BE9C832B}"/>
                  </a:ext>
                  <a:ext uri="{C183D7F6-B498-43B3-948B-1728B52AA6E4}">
                    <adec:decorative xmlns:adec="http://schemas.microsoft.com/office/drawing/2017/decorative" val="1"/>
                  </a:ext>
                </a:extLst>
              </p:cNvPr>
              <p:cNvSpPr/>
              <p:nvPr/>
            </p:nvSpPr>
            <p:spPr>
              <a:xfrm>
                <a:off x="440772" y="4379958"/>
                <a:ext cx="1162051"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AA731A-7AB4-1141-CE43-6EAF3E927B3F}"/>
                  </a:ext>
                  <a:ext uri="{C183D7F6-B498-43B3-948B-1728B52AA6E4}">
                    <adec:decorative xmlns:adec="http://schemas.microsoft.com/office/drawing/2017/decorative" val="1"/>
                  </a:ext>
                </a:extLst>
              </p:cNvPr>
              <p:cNvSpPr/>
              <p:nvPr/>
            </p:nvSpPr>
            <p:spPr>
              <a:xfrm>
                <a:off x="1607604" y="4400909"/>
                <a:ext cx="894441"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25681B9-048E-9642-364F-F9F809F8E6AA}"/>
                  </a:ext>
                  <a:ext uri="{C183D7F6-B498-43B3-948B-1728B52AA6E4}">
                    <adec:decorative xmlns:adec="http://schemas.microsoft.com/office/drawing/2017/decorative" val="1"/>
                  </a:ext>
                </a:extLst>
              </p:cNvPr>
              <p:cNvSpPr/>
              <p:nvPr/>
            </p:nvSpPr>
            <p:spPr>
              <a:xfrm>
                <a:off x="2541477" y="4377304"/>
                <a:ext cx="432008"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FA9BC7C-8458-DB62-4300-8932F58D6C86}"/>
                  </a:ext>
                  <a:ext uri="{C183D7F6-B498-43B3-948B-1728B52AA6E4}">
                    <adec:decorative xmlns:adec="http://schemas.microsoft.com/office/drawing/2017/decorative" val="1"/>
                  </a:ext>
                </a:extLst>
              </p:cNvPr>
              <p:cNvSpPr/>
              <p:nvPr/>
            </p:nvSpPr>
            <p:spPr>
              <a:xfrm>
                <a:off x="3487008" y="4388044"/>
                <a:ext cx="684057"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42887C-15E0-F8EA-D965-864C2B5BFD3A}"/>
                  </a:ext>
                  <a:ext uri="{C183D7F6-B498-43B3-948B-1728B52AA6E4}">
                    <adec:decorative xmlns:adec="http://schemas.microsoft.com/office/drawing/2017/decorative" val="1"/>
                  </a:ext>
                </a:extLst>
              </p:cNvPr>
              <p:cNvSpPr/>
              <p:nvPr/>
            </p:nvSpPr>
            <p:spPr>
              <a:xfrm>
                <a:off x="380999" y="5393147"/>
                <a:ext cx="1162051" cy="54292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86283DCA-933C-C5F1-7109-D44EF3A4D246}"/>
                </a:ext>
                <a:ext uri="{C183D7F6-B498-43B3-948B-1728B52AA6E4}">
                  <adec:decorative xmlns:adec="http://schemas.microsoft.com/office/drawing/2017/decorative" val="1"/>
                </a:ext>
              </a:extLst>
            </p:cNvPr>
            <p:cNvSpPr/>
            <p:nvPr/>
          </p:nvSpPr>
          <p:spPr>
            <a:xfrm>
              <a:off x="311610" y="2100487"/>
              <a:ext cx="3107366" cy="74406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Graphic 21" descr="Badge 1 with solid fill">
            <a:hlinkClick r:id="rId3" action="ppaction://hlinksldjump"/>
            <a:extLst>
              <a:ext uri="{FF2B5EF4-FFF2-40B4-BE49-F238E27FC236}">
                <a16:creationId xmlns:a16="http://schemas.microsoft.com/office/drawing/2014/main" id="{69150B91-1717-52A3-5FDC-1E6BD80905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8563" y="2607651"/>
            <a:ext cx="517997" cy="517997"/>
          </a:xfrm>
          <a:prstGeom prst="rect">
            <a:avLst/>
          </a:prstGeom>
        </p:spPr>
      </p:pic>
      <p:sp>
        <p:nvSpPr>
          <p:cNvPr id="15" name="Arrow: Right 14" descr="Arrow point from the form to EM. ">
            <a:extLst>
              <a:ext uri="{FF2B5EF4-FFF2-40B4-BE49-F238E27FC236}">
                <a16:creationId xmlns:a16="http://schemas.microsoft.com/office/drawing/2014/main" id="{CFCA7CC3-9488-8609-32B8-297BD09FD53A}"/>
              </a:ext>
            </a:extLst>
          </p:cNvPr>
          <p:cNvSpPr/>
          <p:nvPr/>
        </p:nvSpPr>
        <p:spPr>
          <a:xfrm>
            <a:off x="6050781" y="3652315"/>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4" descr="Screen of student profile. Highlight box around Add enrollment button. ">
            <a:extLst>
              <a:ext uri="{FF2B5EF4-FFF2-40B4-BE49-F238E27FC236}">
                <a16:creationId xmlns:a16="http://schemas.microsoft.com/office/drawing/2014/main" id="{C120C97F-1455-3738-877C-C3DD11B28D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65"/>
          <a:stretch/>
        </p:blipFill>
        <p:spPr bwMode="auto">
          <a:xfrm>
            <a:off x="6620912" y="2219325"/>
            <a:ext cx="5416424" cy="3672886"/>
          </a:xfrm>
          <a:prstGeom prst="rect">
            <a:avLst/>
          </a:prstGeom>
          <a:noFill/>
          <a:ln>
            <a:solidFill>
              <a:schemeClr val="bg1">
                <a:lumMod val="75000"/>
              </a:schemeClr>
            </a:solidFill>
          </a:ln>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23276C5F-C1C0-D4B5-1065-CE300EF47E74}"/>
              </a:ext>
              <a:ext uri="{C183D7F6-B498-43B3-948B-1728B52AA6E4}">
                <adec:decorative xmlns:adec="http://schemas.microsoft.com/office/drawing/2017/decorative" val="1"/>
              </a:ext>
            </a:extLst>
          </p:cNvPr>
          <p:cNvSpPr/>
          <p:nvPr/>
        </p:nvSpPr>
        <p:spPr>
          <a:xfrm>
            <a:off x="9689306" y="3102768"/>
            <a:ext cx="711994" cy="18573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Badge 1 with solid fill">
            <a:hlinkClick r:id="rId3" action="ppaction://hlinksldjump"/>
            <a:extLst>
              <a:ext uri="{FF2B5EF4-FFF2-40B4-BE49-F238E27FC236}">
                <a16:creationId xmlns:a16="http://schemas.microsoft.com/office/drawing/2014/main" id="{D90C9169-CAE6-DC9B-3F83-68B9FBC2BC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61023" y="2219325"/>
            <a:ext cx="517997" cy="517997"/>
          </a:xfrm>
          <a:prstGeom prst="rect">
            <a:avLst/>
          </a:prstGeom>
        </p:spPr>
      </p:pic>
    </p:spTree>
    <p:extLst>
      <p:ext uri="{BB962C8B-B14F-4D97-AF65-F5344CB8AC3E}">
        <p14:creationId xmlns:p14="http://schemas.microsoft.com/office/powerpoint/2010/main" val="3419357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B937C988-BFDB-47B6-8AD9-BA4D262B200C}"/>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(2 of 5)</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744067"/>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Enter the student’s relevant enrollment and credit and tuition information such as beginning and end dates, resident or online credits, and tuition and fees amounts.</a:t>
            </a:r>
            <a:r>
              <a:rPr lang="en-US" dirty="0">
                <a:solidFill>
                  <a:schemeClr val="accent2"/>
                </a:solidFill>
                <a:latin typeface="Arial"/>
                <a:cs typeface="Calibri"/>
              </a:rPr>
              <a:t> </a:t>
            </a:r>
            <a:endParaRPr lang="en-US" noProof="0" dirty="0">
              <a:solidFill>
                <a:schemeClr val="accent2"/>
              </a:solidFill>
              <a:latin typeface="Arial"/>
              <a:cs typeface="Calibri" panose="020F0502020204030204" pitchFamily="34" charset="0"/>
            </a:endParaRPr>
          </a:p>
        </p:txBody>
      </p:sp>
      <p:pic>
        <p:nvPicPr>
          <p:cNvPr id="11" name="Picture 10" descr="VA Enrollment Form 22-1999 Side A.">
            <a:extLst>
              <a:ext uri="{FF2B5EF4-FFF2-40B4-BE49-F238E27FC236}">
                <a16:creationId xmlns:a16="http://schemas.microsoft.com/office/drawing/2014/main" id="{7346109F-015D-A3DA-9310-CAA50EB587A5}"/>
              </a:ext>
            </a:extLst>
          </p:cNvPr>
          <p:cNvPicPr>
            <a:picLocks noChangeAspect="1"/>
          </p:cNvPicPr>
          <p:nvPr/>
        </p:nvPicPr>
        <p:blipFill rotWithShape="1">
          <a:blip r:embed="rId2"/>
          <a:srcRect t="19219" b="41488"/>
          <a:stretch/>
        </p:blipFill>
        <p:spPr>
          <a:xfrm>
            <a:off x="246151" y="2296182"/>
            <a:ext cx="5849849" cy="3648075"/>
          </a:xfrm>
          <a:prstGeom prst="rect">
            <a:avLst/>
          </a:prstGeom>
        </p:spPr>
      </p:pic>
      <p:sp>
        <p:nvSpPr>
          <p:cNvPr id="13" name="Rectangle 12">
            <a:extLst>
              <a:ext uri="{FF2B5EF4-FFF2-40B4-BE49-F238E27FC236}">
                <a16:creationId xmlns:a16="http://schemas.microsoft.com/office/drawing/2014/main" id="{10D75714-325D-5736-7BE8-1152BE9C832B}"/>
              </a:ext>
              <a:ext uri="{C183D7F6-B498-43B3-948B-1728B52AA6E4}">
                <adec:decorative xmlns:adec="http://schemas.microsoft.com/office/drawing/2017/decorative" val="1"/>
              </a:ext>
            </a:extLst>
          </p:cNvPr>
          <p:cNvSpPr/>
          <p:nvPr/>
        </p:nvSpPr>
        <p:spPr>
          <a:xfrm>
            <a:off x="440772" y="4379958"/>
            <a:ext cx="1162051"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AA731A-7AB4-1141-CE43-6EAF3E927B3F}"/>
              </a:ext>
              <a:ext uri="{C183D7F6-B498-43B3-948B-1728B52AA6E4}">
                <adec:decorative xmlns:adec="http://schemas.microsoft.com/office/drawing/2017/decorative" val="1"/>
              </a:ext>
            </a:extLst>
          </p:cNvPr>
          <p:cNvSpPr/>
          <p:nvPr/>
        </p:nvSpPr>
        <p:spPr>
          <a:xfrm>
            <a:off x="1607604" y="4400909"/>
            <a:ext cx="894441"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25681B9-048E-9642-364F-F9F809F8E6AA}"/>
              </a:ext>
              <a:ext uri="{C183D7F6-B498-43B3-948B-1728B52AA6E4}">
                <adec:decorative xmlns:adec="http://schemas.microsoft.com/office/drawing/2017/decorative" val="1"/>
              </a:ext>
            </a:extLst>
          </p:cNvPr>
          <p:cNvSpPr/>
          <p:nvPr/>
        </p:nvSpPr>
        <p:spPr>
          <a:xfrm>
            <a:off x="2541477" y="4377304"/>
            <a:ext cx="432008"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FA9BC7C-8458-DB62-4300-8932F58D6C86}"/>
              </a:ext>
              <a:ext uri="{C183D7F6-B498-43B3-948B-1728B52AA6E4}">
                <adec:decorative xmlns:adec="http://schemas.microsoft.com/office/drawing/2017/decorative" val="1"/>
              </a:ext>
            </a:extLst>
          </p:cNvPr>
          <p:cNvSpPr/>
          <p:nvPr/>
        </p:nvSpPr>
        <p:spPr>
          <a:xfrm>
            <a:off x="3487008" y="4388044"/>
            <a:ext cx="684057"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42887C-15E0-F8EA-D965-864C2B5BFD3A}"/>
              </a:ext>
              <a:ext uri="{C183D7F6-B498-43B3-948B-1728B52AA6E4}">
                <adec:decorative xmlns:adec="http://schemas.microsoft.com/office/drawing/2017/decorative" val="1"/>
              </a:ext>
            </a:extLst>
          </p:cNvPr>
          <p:cNvSpPr/>
          <p:nvPr/>
        </p:nvSpPr>
        <p:spPr>
          <a:xfrm>
            <a:off x="380999" y="5393147"/>
            <a:ext cx="1162051" cy="54292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Badge with solid fill">
            <a:hlinkClick r:id="rId3" action="ppaction://hlinksldjump"/>
            <a:extLst>
              <a:ext uri="{FF2B5EF4-FFF2-40B4-BE49-F238E27FC236}">
                <a16:creationId xmlns:a16="http://schemas.microsoft.com/office/drawing/2014/main" id="{6DE33F8F-C488-6371-DD77-21BB73048C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1193" y="4428812"/>
            <a:ext cx="521208" cy="521208"/>
          </a:xfrm>
          <a:prstGeom prst="rect">
            <a:avLst/>
          </a:prstGeom>
        </p:spPr>
      </p:pic>
      <p:pic>
        <p:nvPicPr>
          <p:cNvPr id="23" name="Graphic 22" descr="Badge 3 with solid fill">
            <a:hlinkClick r:id="rId3" action="ppaction://hlinksldjump"/>
            <a:extLst>
              <a:ext uri="{FF2B5EF4-FFF2-40B4-BE49-F238E27FC236}">
                <a16:creationId xmlns:a16="http://schemas.microsoft.com/office/drawing/2014/main" id="{CB09A075-F22D-4991-E253-8B738B9A0D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39897" y="4400909"/>
            <a:ext cx="521208" cy="521208"/>
          </a:xfrm>
          <a:prstGeom prst="rect">
            <a:avLst/>
          </a:prstGeom>
        </p:spPr>
      </p:pic>
      <p:pic>
        <p:nvPicPr>
          <p:cNvPr id="26" name="Graphic 25" descr="Badge 4 with solid fill">
            <a:hlinkClick r:id="rId8" action="ppaction://hlinksldjump"/>
            <a:extLst>
              <a:ext uri="{FF2B5EF4-FFF2-40B4-BE49-F238E27FC236}">
                <a16:creationId xmlns:a16="http://schemas.microsoft.com/office/drawing/2014/main" id="{795C73B7-BBBC-EDE0-D835-7CA178624F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577727" y="4421293"/>
            <a:ext cx="521208" cy="521208"/>
          </a:xfrm>
          <a:prstGeom prst="rect">
            <a:avLst/>
          </a:prstGeom>
        </p:spPr>
      </p:pic>
      <p:sp>
        <p:nvSpPr>
          <p:cNvPr id="15" name="Arrow: Right 14" descr="Arrow pointing from the form to the EM system. ">
            <a:extLst>
              <a:ext uri="{FF2B5EF4-FFF2-40B4-BE49-F238E27FC236}">
                <a16:creationId xmlns:a16="http://schemas.microsoft.com/office/drawing/2014/main" id="{CFCA7CC3-9488-8609-32B8-297BD09FD53A}"/>
              </a:ext>
            </a:extLst>
          </p:cNvPr>
          <p:cNvSpPr/>
          <p:nvPr/>
        </p:nvSpPr>
        <p:spPr>
          <a:xfrm>
            <a:off x="6050781" y="3652315"/>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descr="Image of IHL adding an enrollment screen in EM. ">
            <a:extLst>
              <a:ext uri="{FF2B5EF4-FFF2-40B4-BE49-F238E27FC236}">
                <a16:creationId xmlns:a16="http://schemas.microsoft.com/office/drawing/2014/main" id="{E78BC149-867C-78A4-1EB2-FEBC7BD55ED3}"/>
              </a:ext>
            </a:extLst>
          </p:cNvPr>
          <p:cNvGrpSpPr/>
          <p:nvPr/>
        </p:nvGrpSpPr>
        <p:grpSpPr>
          <a:xfrm>
            <a:off x="6626819" y="1334785"/>
            <a:ext cx="5496276" cy="5475561"/>
            <a:chOff x="1383149" y="812204"/>
            <a:chExt cx="5496276" cy="5475561"/>
          </a:xfrm>
        </p:grpSpPr>
        <p:pic>
          <p:nvPicPr>
            <p:cNvPr id="34" name="Picture 12">
              <a:extLst>
                <a:ext uri="{FF2B5EF4-FFF2-40B4-BE49-F238E27FC236}">
                  <a16:creationId xmlns:a16="http://schemas.microsoft.com/office/drawing/2014/main" id="{87A8F870-D3D2-390A-99BB-226BA8031FB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83149" y="812204"/>
              <a:ext cx="4014762" cy="351430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35" name="Picture 16">
              <a:extLst>
                <a:ext uri="{FF2B5EF4-FFF2-40B4-BE49-F238E27FC236}">
                  <a16:creationId xmlns:a16="http://schemas.microsoft.com/office/drawing/2014/main" id="{C5FA7499-8E37-852B-718C-A1DA2279BC1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b="27023"/>
            <a:stretch/>
          </p:blipFill>
          <p:spPr bwMode="auto">
            <a:xfrm>
              <a:off x="2867097" y="3358059"/>
              <a:ext cx="4012328" cy="292970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39" name="Right Brace 38">
            <a:extLst>
              <a:ext uri="{FF2B5EF4-FFF2-40B4-BE49-F238E27FC236}">
                <a16:creationId xmlns:a16="http://schemas.microsoft.com/office/drawing/2014/main" id="{BD4AD02C-BADE-3B66-C0F5-D28A1D2CB8D8}"/>
              </a:ext>
              <a:ext uri="{C183D7F6-B498-43B3-948B-1728B52AA6E4}">
                <adec:decorative xmlns:adec="http://schemas.microsoft.com/office/drawing/2017/decorative" val="1"/>
              </a:ext>
            </a:extLst>
          </p:cNvPr>
          <p:cNvSpPr/>
          <p:nvPr/>
        </p:nvSpPr>
        <p:spPr>
          <a:xfrm rot="10800000" flipH="1">
            <a:off x="11094950" y="4611147"/>
            <a:ext cx="417346" cy="177901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ight Brace 39">
            <a:extLst>
              <a:ext uri="{FF2B5EF4-FFF2-40B4-BE49-F238E27FC236}">
                <a16:creationId xmlns:a16="http://schemas.microsoft.com/office/drawing/2014/main" id="{948DD00F-1EA4-C24C-73B8-1C7FF7353737}"/>
              </a:ext>
              <a:ext uri="{C183D7F6-B498-43B3-948B-1728B52AA6E4}">
                <adec:decorative xmlns:adec="http://schemas.microsoft.com/office/drawing/2017/decorative" val="1"/>
              </a:ext>
            </a:extLst>
          </p:cNvPr>
          <p:cNvSpPr/>
          <p:nvPr/>
        </p:nvSpPr>
        <p:spPr>
          <a:xfrm rot="10800000" flipH="1">
            <a:off x="8083733" y="3928293"/>
            <a:ext cx="417346" cy="845725"/>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Right Brace 40">
            <a:extLst>
              <a:ext uri="{FF2B5EF4-FFF2-40B4-BE49-F238E27FC236}">
                <a16:creationId xmlns:a16="http://schemas.microsoft.com/office/drawing/2014/main" id="{6A58E94D-F824-FB77-9962-61192C313582}"/>
              </a:ext>
              <a:ext uri="{C183D7F6-B498-43B3-948B-1728B52AA6E4}">
                <adec:decorative xmlns:adec="http://schemas.microsoft.com/office/drawing/2017/decorative" val="1"/>
              </a:ext>
            </a:extLst>
          </p:cNvPr>
          <p:cNvSpPr/>
          <p:nvPr/>
        </p:nvSpPr>
        <p:spPr>
          <a:xfrm rot="10800000" flipH="1">
            <a:off x="11094950" y="6435136"/>
            <a:ext cx="417346" cy="32126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Graphic 27" descr="Badge with solid fill">
            <a:hlinkClick r:id="rId3" action="ppaction://hlinksldjump"/>
            <a:extLst>
              <a:ext uri="{FF2B5EF4-FFF2-40B4-BE49-F238E27FC236}">
                <a16:creationId xmlns:a16="http://schemas.microsoft.com/office/drawing/2014/main" id="{5B3752D0-11C4-A01C-5402-EE37F707CD3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67509" y="4089939"/>
            <a:ext cx="521208" cy="521208"/>
          </a:xfrm>
          <a:prstGeom prst="rect">
            <a:avLst/>
          </a:prstGeom>
        </p:spPr>
      </p:pic>
      <p:pic>
        <p:nvPicPr>
          <p:cNvPr id="27" name="Graphic 26" descr="Badge 3 with solid fill">
            <a:hlinkClick r:id="rId3" action="ppaction://hlinksldjump"/>
            <a:extLst>
              <a:ext uri="{FF2B5EF4-FFF2-40B4-BE49-F238E27FC236}">
                <a16:creationId xmlns:a16="http://schemas.microsoft.com/office/drawing/2014/main" id="{90A9CAB1-38B2-5CA3-057A-EF81AEF37F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31346" y="5240053"/>
            <a:ext cx="521208" cy="521208"/>
          </a:xfrm>
          <a:prstGeom prst="rect">
            <a:avLst/>
          </a:prstGeom>
        </p:spPr>
      </p:pic>
      <p:pic>
        <p:nvPicPr>
          <p:cNvPr id="29" name="Graphic 28" descr="Badge 4 with solid fill">
            <a:hlinkClick r:id="rId8" action="ppaction://hlinksldjump"/>
            <a:extLst>
              <a:ext uri="{FF2B5EF4-FFF2-40B4-BE49-F238E27FC236}">
                <a16:creationId xmlns:a16="http://schemas.microsoft.com/office/drawing/2014/main" id="{FB411825-7C16-0120-09D6-31EB018EC9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31346" y="6336792"/>
            <a:ext cx="521208" cy="521208"/>
          </a:xfrm>
          <a:prstGeom prst="rect">
            <a:avLst/>
          </a:prstGeom>
        </p:spPr>
      </p:pic>
    </p:spTree>
    <p:extLst>
      <p:ext uri="{BB962C8B-B14F-4D97-AF65-F5344CB8AC3E}">
        <p14:creationId xmlns:p14="http://schemas.microsoft.com/office/powerpoint/2010/main" val="1774060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4FB391F4-89CC-41EA-8AD4-89A6ED3CF63E}"/>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(3 of 5)</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7"/>
            <a:ext cx="11485334" cy="671770"/>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If this is a non-standard length term with a published vacation period of 7 or more calendar days, it can be entered when submitting an enrollment. To make changes to the vacation period, select the </a:t>
            </a:r>
            <a:r>
              <a:rPr lang="en-US" dirty="0">
                <a:solidFill>
                  <a:schemeClr val="accent2"/>
                </a:solidFill>
                <a:latin typeface="Arial"/>
                <a:cs typeface="Calibri"/>
              </a:rPr>
              <a:t>“</a:t>
            </a:r>
            <a:r>
              <a:rPr lang="en-US" b="1" noProof="0" dirty="0">
                <a:solidFill>
                  <a:schemeClr val="accent2"/>
                </a:solidFill>
                <a:latin typeface="Arial"/>
                <a:cs typeface="Calibri"/>
              </a:rPr>
              <a:t>+ Vacation period</a:t>
            </a:r>
            <a:r>
              <a:rPr lang="en-US" noProof="0" dirty="0">
                <a:solidFill>
                  <a:schemeClr val="accent2"/>
                </a:solidFill>
                <a:latin typeface="Arial"/>
                <a:cs typeface="Calibri"/>
              </a:rPr>
              <a:t>” button. You can edit an inputted vacation period by selecting the “</a:t>
            </a:r>
            <a:r>
              <a:rPr lang="en-US" b="1" noProof="0" dirty="0">
                <a:solidFill>
                  <a:schemeClr val="accent2"/>
                </a:solidFill>
                <a:latin typeface="Arial"/>
                <a:cs typeface="Calibri"/>
              </a:rPr>
              <a:t>Edit</a:t>
            </a:r>
            <a:r>
              <a:rPr lang="en-US" noProof="0" dirty="0">
                <a:solidFill>
                  <a:schemeClr val="accent2"/>
                </a:solidFill>
                <a:latin typeface="Arial"/>
                <a:cs typeface="Calibri"/>
              </a:rPr>
              <a:t>” button.</a:t>
            </a:r>
            <a:r>
              <a:rPr lang="en-US" dirty="0">
                <a:solidFill>
                  <a:schemeClr val="accent2"/>
                </a:solidFill>
                <a:latin typeface="Arial"/>
                <a:cs typeface="Calibri"/>
              </a:rPr>
              <a:t> </a:t>
            </a:r>
            <a:endParaRPr lang="en-US" noProof="0" dirty="0">
              <a:solidFill>
                <a:schemeClr val="accent2"/>
              </a:solidFill>
              <a:latin typeface="Arial"/>
              <a:cs typeface="Calibri" panose="020F0502020204030204" pitchFamily="34" charset="0"/>
            </a:endParaRPr>
          </a:p>
        </p:txBody>
      </p:sp>
      <p:sp>
        <p:nvSpPr>
          <p:cNvPr id="52" name="TextBox 51">
            <a:extLst>
              <a:ext uri="{FF2B5EF4-FFF2-40B4-BE49-F238E27FC236}">
                <a16:creationId xmlns:a16="http://schemas.microsoft.com/office/drawing/2014/main" id="{FD30C6A0-9177-76C4-6064-36B7FBE622EC}"/>
              </a:ext>
            </a:extLst>
          </p:cNvPr>
          <p:cNvSpPr txBox="1"/>
          <p:nvPr/>
        </p:nvSpPr>
        <p:spPr>
          <a:xfrm>
            <a:off x="361950" y="1613945"/>
            <a:ext cx="11430000" cy="925125"/>
          </a:xfrm>
          <a:prstGeom prst="rect">
            <a:avLst/>
          </a:prstGeom>
          <a:noFill/>
        </p:spPr>
        <p:txBody>
          <a:bodyPr wrap="square" lIns="91440" tIns="45720" rIns="91440" bIns="45720" anchor="t">
            <a:spAutoFit/>
          </a:bodyPr>
          <a:lstStyle/>
          <a:p>
            <a:pPr marR="0">
              <a:lnSpc>
                <a:spcPct val="115000"/>
              </a:lnSpc>
              <a:spcBef>
                <a:spcPts val="600"/>
              </a:spcBef>
              <a:spcAft>
                <a:spcPts val="0"/>
              </a:spcAft>
            </a:pPr>
            <a:r>
              <a:rPr lang="en-US" sz="1600" dirty="0">
                <a:solidFill>
                  <a:srgbClr val="002060"/>
                </a:solidFill>
                <a:effectLst/>
                <a:latin typeface="Arial"/>
                <a:ea typeface="MS Mincho"/>
                <a:cs typeface="Arial"/>
              </a:rPr>
              <a:t>Note: The Vacation period auto-populates from the Preset Enrollment if one was set up but please check to make sure the vacation period is correct and edit it or add any other breaks as necessary. You can hover over the text that says, “What Constitutes a Break?” for more information.</a:t>
            </a:r>
            <a:endParaRPr lang="en-US" sz="1600" b="1" u="sng" dirty="0">
              <a:solidFill>
                <a:srgbClr val="002060"/>
              </a:solidFill>
              <a:effectLst/>
              <a:latin typeface="Arial"/>
              <a:ea typeface="MS Mincho"/>
              <a:cs typeface="Arial"/>
            </a:endParaRPr>
          </a:p>
        </p:txBody>
      </p:sp>
      <p:pic>
        <p:nvPicPr>
          <p:cNvPr id="11" name="Picture 10" descr="Paper form. ">
            <a:extLst>
              <a:ext uri="{FF2B5EF4-FFF2-40B4-BE49-F238E27FC236}">
                <a16:creationId xmlns:a16="http://schemas.microsoft.com/office/drawing/2014/main" id="{7346109F-015D-A3DA-9310-CAA50EB587A5}"/>
              </a:ext>
            </a:extLst>
          </p:cNvPr>
          <p:cNvPicPr>
            <a:picLocks noChangeAspect="1"/>
          </p:cNvPicPr>
          <p:nvPr/>
        </p:nvPicPr>
        <p:blipFill rotWithShape="1">
          <a:blip r:embed="rId2"/>
          <a:srcRect t="19219" b="41488"/>
          <a:stretch/>
        </p:blipFill>
        <p:spPr>
          <a:xfrm>
            <a:off x="325667" y="2601786"/>
            <a:ext cx="5849849" cy="3648075"/>
          </a:xfrm>
          <a:prstGeom prst="rect">
            <a:avLst/>
          </a:prstGeom>
        </p:spPr>
      </p:pic>
      <p:sp>
        <p:nvSpPr>
          <p:cNvPr id="15" name="Arrow: Right 14" descr="Arrow pointing from form to EM.">
            <a:extLst>
              <a:ext uri="{FF2B5EF4-FFF2-40B4-BE49-F238E27FC236}">
                <a16:creationId xmlns:a16="http://schemas.microsoft.com/office/drawing/2014/main" id="{CFCA7CC3-9488-8609-32B8-297BD09FD53A}"/>
              </a:ext>
            </a:extLst>
          </p:cNvPr>
          <p:cNvSpPr/>
          <p:nvPr/>
        </p:nvSpPr>
        <p:spPr>
          <a:xfrm>
            <a:off x="6324355" y="3914233"/>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descr="Vacation Period screen">
            <a:extLst>
              <a:ext uri="{FF2B5EF4-FFF2-40B4-BE49-F238E27FC236}">
                <a16:creationId xmlns:a16="http://schemas.microsoft.com/office/drawing/2014/main" id="{9E490229-45CE-D9D0-7F3B-AFB0ED51EE10}"/>
              </a:ext>
            </a:extLst>
          </p:cNvPr>
          <p:cNvGrpSpPr/>
          <p:nvPr/>
        </p:nvGrpSpPr>
        <p:grpSpPr>
          <a:xfrm>
            <a:off x="7353888" y="3011502"/>
            <a:ext cx="4203842" cy="2440762"/>
            <a:chOff x="7715838" y="1744189"/>
            <a:chExt cx="4203842" cy="2440762"/>
          </a:xfrm>
        </p:grpSpPr>
        <p:pic>
          <p:nvPicPr>
            <p:cNvPr id="49" name="Picture 48" descr="Screenshot of the Vacation Periods section. Rectangles highlight the edit button and the add vacation period button.">
              <a:extLst>
                <a:ext uri="{FF2B5EF4-FFF2-40B4-BE49-F238E27FC236}">
                  <a16:creationId xmlns:a16="http://schemas.microsoft.com/office/drawing/2014/main" id="{384156C2-E5C6-D205-F7AA-602B840EF49A}"/>
                </a:ext>
              </a:extLst>
            </p:cNvPr>
            <p:cNvPicPr>
              <a:picLocks noChangeAspect="1"/>
            </p:cNvPicPr>
            <p:nvPr/>
          </p:nvPicPr>
          <p:blipFill rotWithShape="1">
            <a:blip r:embed="rId3"/>
            <a:srcRect r="20022" b="43368"/>
            <a:stretch/>
          </p:blipFill>
          <p:spPr bwMode="auto">
            <a:xfrm>
              <a:off x="7715838" y="1744189"/>
              <a:ext cx="4203842" cy="2440762"/>
            </a:xfrm>
            <a:prstGeom prst="rect">
              <a:avLst/>
            </a:prstGeom>
            <a:ln>
              <a:solidFill>
                <a:schemeClr val="tx1"/>
              </a:solidFill>
            </a:ln>
            <a:extLst>
              <a:ext uri="{53640926-AAD7-44D8-BBD7-CCE9431645EC}">
                <a14:shadowObscured xmlns:a14="http://schemas.microsoft.com/office/drawing/2010/main"/>
              </a:ext>
            </a:extLst>
          </p:spPr>
        </p:pic>
        <p:sp>
          <p:nvSpPr>
            <p:cNvPr id="50" name="Rectangle 49">
              <a:extLst>
                <a:ext uri="{FF2B5EF4-FFF2-40B4-BE49-F238E27FC236}">
                  <a16:creationId xmlns:a16="http://schemas.microsoft.com/office/drawing/2014/main" id="{CD143C45-7F95-3E3C-C7B1-A194D724C3E0}"/>
                </a:ext>
                <a:ext uri="{C183D7F6-B498-43B3-948B-1728B52AA6E4}">
                  <adec:decorative xmlns:adec="http://schemas.microsoft.com/office/drawing/2017/decorative" val="1"/>
                </a:ext>
              </a:extLst>
            </p:cNvPr>
            <p:cNvSpPr/>
            <p:nvPr/>
          </p:nvSpPr>
          <p:spPr>
            <a:xfrm>
              <a:off x="9910984" y="3128417"/>
              <a:ext cx="533424" cy="261604"/>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Rectangle 50">
              <a:extLst>
                <a:ext uri="{FF2B5EF4-FFF2-40B4-BE49-F238E27FC236}">
                  <a16:creationId xmlns:a16="http://schemas.microsoft.com/office/drawing/2014/main" id="{663549DF-EE47-F636-79D6-A71644063F64}"/>
                </a:ext>
                <a:ext uri="{C183D7F6-B498-43B3-948B-1728B52AA6E4}">
                  <adec:decorative xmlns:adec="http://schemas.microsoft.com/office/drawing/2017/decorative" val="1"/>
                </a:ext>
              </a:extLst>
            </p:cNvPr>
            <p:cNvSpPr/>
            <p:nvPr/>
          </p:nvSpPr>
          <p:spPr>
            <a:xfrm>
              <a:off x="7975824" y="3696407"/>
              <a:ext cx="1147760" cy="240999"/>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3" name="Rectangle 12">
            <a:extLst>
              <a:ext uri="{FF2B5EF4-FFF2-40B4-BE49-F238E27FC236}">
                <a16:creationId xmlns:a16="http://schemas.microsoft.com/office/drawing/2014/main" id="{10D75714-325D-5736-7BE8-1152BE9C832B}"/>
              </a:ext>
              <a:ext uri="{C183D7F6-B498-43B3-948B-1728B52AA6E4}">
                <adec:decorative xmlns:adec="http://schemas.microsoft.com/office/drawing/2017/decorative" val="1"/>
              </a:ext>
            </a:extLst>
          </p:cNvPr>
          <p:cNvSpPr/>
          <p:nvPr/>
        </p:nvSpPr>
        <p:spPr>
          <a:xfrm>
            <a:off x="486684" y="4685562"/>
            <a:ext cx="1162051"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8AA731A-7AB4-1141-CE43-6EAF3E927B3F}"/>
              </a:ext>
              <a:ext uri="{C183D7F6-B498-43B3-948B-1728B52AA6E4}">
                <adec:decorative xmlns:adec="http://schemas.microsoft.com/office/drawing/2017/decorative" val="1"/>
              </a:ext>
            </a:extLst>
          </p:cNvPr>
          <p:cNvSpPr/>
          <p:nvPr/>
        </p:nvSpPr>
        <p:spPr>
          <a:xfrm>
            <a:off x="1668694" y="4685562"/>
            <a:ext cx="894441"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25681B9-048E-9642-364F-F9F809F8E6AA}"/>
              </a:ext>
              <a:ext uri="{C183D7F6-B498-43B3-948B-1728B52AA6E4}">
                <adec:decorative xmlns:adec="http://schemas.microsoft.com/office/drawing/2017/decorative" val="1"/>
              </a:ext>
            </a:extLst>
          </p:cNvPr>
          <p:cNvSpPr/>
          <p:nvPr/>
        </p:nvSpPr>
        <p:spPr>
          <a:xfrm>
            <a:off x="2626428" y="4685562"/>
            <a:ext cx="432008"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FA9BC7C-8458-DB62-4300-8932F58D6C86}"/>
              </a:ext>
              <a:ext uri="{C183D7F6-B498-43B3-948B-1728B52AA6E4}">
                <adec:decorative xmlns:adec="http://schemas.microsoft.com/office/drawing/2017/decorative" val="1"/>
              </a:ext>
            </a:extLst>
          </p:cNvPr>
          <p:cNvSpPr/>
          <p:nvPr/>
        </p:nvSpPr>
        <p:spPr>
          <a:xfrm>
            <a:off x="3545953" y="4685562"/>
            <a:ext cx="684057" cy="56197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42887C-15E0-F8EA-D965-864C2B5BFD3A}"/>
              </a:ext>
              <a:ext uri="{C183D7F6-B498-43B3-948B-1728B52AA6E4}">
                <adec:decorative xmlns:adec="http://schemas.microsoft.com/office/drawing/2017/decorative" val="1"/>
              </a:ext>
            </a:extLst>
          </p:cNvPr>
          <p:cNvSpPr/>
          <p:nvPr/>
        </p:nvSpPr>
        <p:spPr>
          <a:xfrm>
            <a:off x="502351" y="5706936"/>
            <a:ext cx="1162051" cy="542925"/>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Graphic 45" descr="Badge 5 with solid fill">
            <a:extLst>
              <a:ext uri="{FF2B5EF4-FFF2-40B4-BE49-F238E27FC236}">
                <a16:creationId xmlns:a16="http://schemas.microsoft.com/office/drawing/2014/main" id="{80BD7E31-07A1-39D8-C373-DCF7DA86D8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8710" y="5731863"/>
            <a:ext cx="517998" cy="517998"/>
          </a:xfrm>
          <a:prstGeom prst="rect">
            <a:avLst/>
          </a:prstGeom>
        </p:spPr>
      </p:pic>
      <p:sp>
        <p:nvSpPr>
          <p:cNvPr id="45" name="Right Brace 44">
            <a:extLst>
              <a:ext uri="{FF2B5EF4-FFF2-40B4-BE49-F238E27FC236}">
                <a16:creationId xmlns:a16="http://schemas.microsoft.com/office/drawing/2014/main" id="{5179DC21-339B-3135-9189-38E7D0AF2900}"/>
              </a:ext>
              <a:ext uri="{C183D7F6-B498-43B3-948B-1728B52AA6E4}">
                <adec:decorative xmlns:adec="http://schemas.microsoft.com/office/drawing/2017/decorative" val="1"/>
              </a:ext>
            </a:extLst>
          </p:cNvPr>
          <p:cNvSpPr/>
          <p:nvPr/>
        </p:nvSpPr>
        <p:spPr>
          <a:xfrm rot="10800000" flipH="1">
            <a:off x="8826503" y="4855514"/>
            <a:ext cx="417346" cy="405191"/>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7" name="Graphic 46" descr="Badge 5 with solid fill">
            <a:extLst>
              <a:ext uri="{FF2B5EF4-FFF2-40B4-BE49-F238E27FC236}">
                <a16:creationId xmlns:a16="http://schemas.microsoft.com/office/drawing/2014/main" id="{4A180A5B-DC90-64C3-C040-1C07EED30F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90035" y="4825220"/>
            <a:ext cx="517998" cy="517998"/>
          </a:xfrm>
          <a:prstGeom prst="rect">
            <a:avLst/>
          </a:prstGeom>
        </p:spPr>
      </p:pic>
    </p:spTree>
    <p:extLst>
      <p:ext uri="{BB962C8B-B14F-4D97-AF65-F5344CB8AC3E}">
        <p14:creationId xmlns:p14="http://schemas.microsoft.com/office/powerpoint/2010/main" val="19761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EM screen of Remarks and Notes (optional). ">
            <a:extLst>
              <a:ext uri="{FF2B5EF4-FFF2-40B4-BE49-F238E27FC236}">
                <a16:creationId xmlns:a16="http://schemas.microsoft.com/office/drawing/2014/main" id="{E9A0B257-4091-E390-0D59-C342F36B26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302" y="1843010"/>
            <a:ext cx="3710666" cy="501499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875759"/>
          </a:xfrm>
          <a:prstGeom prst="rect">
            <a:avLst/>
          </a:prstGeom>
          <a:noFill/>
        </p:spPr>
        <p:txBody>
          <a:bodyPr wrap="square" lIns="0" tIns="0" rIns="0" bIns="0" rtlCol="0" anchor="t">
            <a:noAutofit/>
          </a:bodyPr>
          <a:lstStyle/>
          <a:p>
            <a:pPr defTabSz="228600">
              <a:spcAft>
                <a:spcPts val="1200"/>
              </a:spcAft>
            </a:pPr>
            <a:r>
              <a:rPr lang="en-US" noProof="0" dirty="0">
                <a:solidFill>
                  <a:schemeClr val="accent2"/>
                </a:solidFill>
                <a:latin typeface="Arial"/>
                <a:cs typeface="Calibri"/>
              </a:rPr>
              <a:t>Before submitting the enrollment, add any notes for yourself or for other SCOs at your facility. Notes are not submitted to VA with the enrollment but can be reviewed by VA if necessary. Additionally, add any “</a:t>
            </a:r>
            <a:r>
              <a:rPr lang="en-US" b="1" noProof="0" dirty="0">
                <a:solidFill>
                  <a:schemeClr val="accent2"/>
                </a:solidFill>
                <a:latin typeface="Arial"/>
                <a:cs typeface="Calibri"/>
              </a:rPr>
              <a:t>VBA remarks</a:t>
            </a:r>
            <a:r>
              <a:rPr lang="en-US" noProof="0" dirty="0">
                <a:solidFill>
                  <a:schemeClr val="accent2"/>
                </a:solidFill>
                <a:latin typeface="Arial"/>
                <a:cs typeface="Calibri"/>
              </a:rPr>
              <a:t>” or </a:t>
            </a:r>
            <a:r>
              <a:rPr lang="en-US" b="1" noProof="0" dirty="0">
                <a:solidFill>
                  <a:schemeClr val="accent2"/>
                </a:solidFill>
                <a:latin typeface="Arial"/>
                <a:cs typeface="Calibri"/>
              </a:rPr>
              <a:t>“+ Add Custom Remarks</a:t>
            </a:r>
            <a:r>
              <a:rPr lang="en-US" noProof="0" dirty="0">
                <a:solidFill>
                  <a:schemeClr val="accent2"/>
                </a:solidFill>
                <a:latin typeface="Arial"/>
                <a:cs typeface="Calibri"/>
              </a:rPr>
              <a:t>”, as necessary </a:t>
            </a:r>
            <a:r>
              <a:rPr lang="en-US" dirty="0">
                <a:solidFill>
                  <a:schemeClr val="accent2"/>
                </a:solidFill>
                <a:latin typeface="Arial"/>
                <a:cs typeface="Calibri"/>
              </a:rPr>
              <a:t>as they can delay processing for your student certifications. </a:t>
            </a:r>
            <a:endParaRPr lang="en-US" noProof="0" dirty="0">
              <a:solidFill>
                <a:schemeClr val="accent2"/>
              </a:solidFill>
              <a:latin typeface="Arial"/>
              <a:cs typeface="Calibri" panose="020F0502020204030204" pitchFamily="34" charset="0"/>
            </a:endParaRPr>
          </a:p>
        </p:txBody>
      </p:sp>
      <p:pic>
        <p:nvPicPr>
          <p:cNvPr id="11" name="Picture 10" descr="Paper form">
            <a:extLst>
              <a:ext uri="{FF2B5EF4-FFF2-40B4-BE49-F238E27FC236}">
                <a16:creationId xmlns:a16="http://schemas.microsoft.com/office/drawing/2014/main" id="{7346109F-015D-A3DA-9310-CAA50EB587A5}"/>
              </a:ext>
            </a:extLst>
          </p:cNvPr>
          <p:cNvPicPr>
            <a:picLocks noChangeAspect="1"/>
          </p:cNvPicPr>
          <p:nvPr/>
        </p:nvPicPr>
        <p:blipFill rotWithShape="1">
          <a:blip r:embed="rId3"/>
          <a:srcRect t="58865" b="3718"/>
          <a:stretch/>
        </p:blipFill>
        <p:spPr>
          <a:xfrm>
            <a:off x="246151" y="2447925"/>
            <a:ext cx="5849849" cy="3473871"/>
          </a:xfrm>
          <a:prstGeom prst="rect">
            <a:avLst/>
          </a:prstGeom>
        </p:spPr>
      </p:pic>
      <p:sp>
        <p:nvSpPr>
          <p:cNvPr id="13" name="Rectangle 12">
            <a:extLst>
              <a:ext uri="{FF2B5EF4-FFF2-40B4-BE49-F238E27FC236}">
                <a16:creationId xmlns:a16="http://schemas.microsoft.com/office/drawing/2014/main" id="{10D75714-325D-5736-7BE8-1152BE9C832B}"/>
              </a:ext>
              <a:ext uri="{C183D7F6-B498-43B3-948B-1728B52AA6E4}">
                <adec:decorative xmlns:adec="http://schemas.microsoft.com/office/drawing/2017/decorative" val="1"/>
              </a:ext>
            </a:extLst>
          </p:cNvPr>
          <p:cNvSpPr/>
          <p:nvPr/>
        </p:nvSpPr>
        <p:spPr>
          <a:xfrm>
            <a:off x="395481" y="3970437"/>
            <a:ext cx="5487478" cy="51339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descr="Arrow pointing from form to EM.">
            <a:extLst>
              <a:ext uri="{FF2B5EF4-FFF2-40B4-BE49-F238E27FC236}">
                <a16:creationId xmlns:a16="http://schemas.microsoft.com/office/drawing/2014/main" id="{CFCA7CC3-9488-8609-32B8-297BD09FD53A}"/>
              </a:ext>
            </a:extLst>
          </p:cNvPr>
          <p:cNvSpPr/>
          <p:nvPr/>
        </p:nvSpPr>
        <p:spPr>
          <a:xfrm>
            <a:off x="6069831" y="3652315"/>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42887C-15E0-F8EA-D965-864C2B5BFD3A}"/>
              </a:ext>
              <a:ext uri="{C183D7F6-B498-43B3-948B-1728B52AA6E4}">
                <adec:decorative xmlns:adec="http://schemas.microsoft.com/office/drawing/2017/decorative" val="1"/>
              </a:ext>
            </a:extLst>
          </p:cNvPr>
          <p:cNvSpPr/>
          <p:nvPr/>
        </p:nvSpPr>
        <p:spPr>
          <a:xfrm>
            <a:off x="395481" y="5093432"/>
            <a:ext cx="5487478" cy="828364"/>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Badge 6 with solid fill">
            <a:extLst>
              <a:ext uri="{FF2B5EF4-FFF2-40B4-BE49-F238E27FC236}">
                <a16:creationId xmlns:a16="http://schemas.microsoft.com/office/drawing/2014/main" id="{3872FE07-402F-31E3-6CA0-DEEBCB0C6F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717" y="4006820"/>
            <a:ext cx="521208" cy="521208"/>
          </a:xfrm>
          <a:prstGeom prst="rect">
            <a:avLst/>
          </a:prstGeom>
        </p:spPr>
      </p:pic>
      <p:sp>
        <p:nvSpPr>
          <p:cNvPr id="30" name="Right Brace 29">
            <a:extLst>
              <a:ext uri="{FF2B5EF4-FFF2-40B4-BE49-F238E27FC236}">
                <a16:creationId xmlns:a16="http://schemas.microsoft.com/office/drawing/2014/main" id="{7E96EE08-B044-6947-81A8-A35B8AD35816}"/>
              </a:ext>
              <a:ext uri="{C183D7F6-B498-43B3-948B-1728B52AA6E4}">
                <adec:decorative xmlns:adec="http://schemas.microsoft.com/office/drawing/2017/decorative" val="1"/>
              </a:ext>
            </a:extLst>
          </p:cNvPr>
          <p:cNvSpPr/>
          <p:nvPr/>
        </p:nvSpPr>
        <p:spPr>
          <a:xfrm rot="10800000" flipH="1">
            <a:off x="11289293" y="1944914"/>
            <a:ext cx="417346" cy="3845302"/>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itle 1">
            <a:extLst>
              <a:ext uri="{FF2B5EF4-FFF2-40B4-BE49-F238E27FC236}">
                <a16:creationId xmlns:a16="http://schemas.microsoft.com/office/drawing/2014/main" id="{CB566068-0D08-4512-85BA-AD6F0A537BF3}"/>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(4 of 5)</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pic>
        <p:nvPicPr>
          <p:cNvPr id="27" name="Graphic 26" descr="Badge 6 with solid fill">
            <a:extLst>
              <a:ext uri="{FF2B5EF4-FFF2-40B4-BE49-F238E27FC236}">
                <a16:creationId xmlns:a16="http://schemas.microsoft.com/office/drawing/2014/main" id="{B1930419-8B3D-5804-D16A-6AB20E05D7D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59076" y="3606960"/>
            <a:ext cx="521208" cy="521208"/>
          </a:xfrm>
          <a:prstGeom prst="rect">
            <a:avLst/>
          </a:prstGeom>
        </p:spPr>
      </p:pic>
    </p:spTree>
    <p:extLst>
      <p:ext uri="{BB962C8B-B14F-4D97-AF65-F5344CB8AC3E}">
        <p14:creationId xmlns:p14="http://schemas.microsoft.com/office/powerpoint/2010/main" val="19448317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B566068-0D08-4512-85BA-AD6F0A537BF3}"/>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 an Enrollment (5 of 5)</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4" name="TextBox 3">
            <a:extLst>
              <a:ext uri="{FF2B5EF4-FFF2-40B4-BE49-F238E27FC236}">
                <a16:creationId xmlns:a16="http://schemas.microsoft.com/office/drawing/2014/main" id="{3E7AC416-3447-D8DF-EAC3-7EC669672D9B}"/>
              </a:ext>
            </a:extLst>
          </p:cNvPr>
          <p:cNvSpPr txBox="1"/>
          <p:nvPr/>
        </p:nvSpPr>
        <p:spPr>
          <a:xfrm>
            <a:off x="380999" y="733966"/>
            <a:ext cx="11485334" cy="728970"/>
          </a:xfrm>
          <a:prstGeom prst="rect">
            <a:avLst/>
          </a:prstGeom>
          <a:noFill/>
        </p:spPr>
        <p:txBody>
          <a:bodyPr wrap="square" lIns="0" tIns="0" rIns="0" bIns="0" rtlCol="0" anchor="t">
            <a:noAutofit/>
          </a:bodyPr>
          <a:lstStyle/>
          <a:p>
            <a:pPr defTabSz="228600">
              <a:spcAft>
                <a:spcPts val="1200"/>
              </a:spcAft>
            </a:pPr>
            <a:r>
              <a:rPr lang="en-US" dirty="0">
                <a:solidFill>
                  <a:schemeClr val="accent2"/>
                </a:solidFill>
                <a:latin typeface="Arial"/>
                <a:cs typeface="Calibri"/>
              </a:rPr>
              <a:t>Rather than signing to certify the enrollment, in EM you will select the “</a:t>
            </a:r>
            <a:r>
              <a:rPr lang="en-US" b="1" dirty="0">
                <a:solidFill>
                  <a:schemeClr val="accent2"/>
                </a:solidFill>
                <a:latin typeface="Arial"/>
                <a:cs typeface="Calibri"/>
              </a:rPr>
              <a:t>Submit enrollment</a:t>
            </a:r>
            <a:r>
              <a:rPr lang="en-US" dirty="0">
                <a:solidFill>
                  <a:schemeClr val="accent2"/>
                </a:solidFill>
                <a:latin typeface="Arial"/>
                <a:cs typeface="Calibri"/>
              </a:rPr>
              <a:t>” button. Additionally, you can save the enrollment as a draft if you are not complete but do not want to lose your progress. Select the “</a:t>
            </a:r>
            <a:r>
              <a:rPr lang="en-US" b="1" dirty="0">
                <a:solidFill>
                  <a:schemeClr val="accent2"/>
                </a:solidFill>
                <a:latin typeface="Arial"/>
                <a:cs typeface="Calibri"/>
              </a:rPr>
              <a:t>Save as draft</a:t>
            </a:r>
            <a:r>
              <a:rPr lang="en-US" dirty="0">
                <a:solidFill>
                  <a:schemeClr val="accent2"/>
                </a:solidFill>
                <a:latin typeface="Arial"/>
                <a:cs typeface="Calibri"/>
              </a:rPr>
              <a:t>” button.</a:t>
            </a:r>
            <a:endParaRPr lang="en-US" noProof="0" dirty="0">
              <a:solidFill>
                <a:schemeClr val="accent2"/>
              </a:solidFill>
              <a:latin typeface="Arial"/>
              <a:cs typeface="Calibri"/>
            </a:endParaRPr>
          </a:p>
        </p:txBody>
      </p:sp>
      <p:pic>
        <p:nvPicPr>
          <p:cNvPr id="11" name="Picture 10" descr="Screen of Apprenticeship and on the job training with a 7 icon on the School Name and Address and Signature fields">
            <a:extLst>
              <a:ext uri="{FF2B5EF4-FFF2-40B4-BE49-F238E27FC236}">
                <a16:creationId xmlns:a16="http://schemas.microsoft.com/office/drawing/2014/main" id="{7346109F-015D-A3DA-9310-CAA50EB587A5}"/>
              </a:ext>
            </a:extLst>
          </p:cNvPr>
          <p:cNvPicPr>
            <a:picLocks noChangeAspect="1"/>
          </p:cNvPicPr>
          <p:nvPr/>
        </p:nvPicPr>
        <p:blipFill rotWithShape="1">
          <a:blip r:embed="rId2"/>
          <a:srcRect t="58865" b="3718"/>
          <a:stretch/>
        </p:blipFill>
        <p:spPr>
          <a:xfrm>
            <a:off x="246151" y="2447925"/>
            <a:ext cx="5849849" cy="3473871"/>
          </a:xfrm>
          <a:prstGeom prst="rect">
            <a:avLst/>
          </a:prstGeom>
        </p:spPr>
      </p:pic>
      <p:sp>
        <p:nvSpPr>
          <p:cNvPr id="13" name="Rectangle 12">
            <a:extLst>
              <a:ext uri="{FF2B5EF4-FFF2-40B4-BE49-F238E27FC236}">
                <a16:creationId xmlns:a16="http://schemas.microsoft.com/office/drawing/2014/main" id="{10D75714-325D-5736-7BE8-1152BE9C832B}"/>
              </a:ext>
              <a:ext uri="{C183D7F6-B498-43B3-948B-1728B52AA6E4}">
                <adec:decorative xmlns:adec="http://schemas.microsoft.com/office/drawing/2017/decorative" val="1"/>
              </a:ext>
            </a:extLst>
          </p:cNvPr>
          <p:cNvSpPr/>
          <p:nvPr/>
        </p:nvSpPr>
        <p:spPr>
          <a:xfrm>
            <a:off x="395481" y="3970437"/>
            <a:ext cx="5487478" cy="51339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E42887C-15E0-F8EA-D965-864C2B5BFD3A}"/>
              </a:ext>
              <a:ext uri="{C183D7F6-B498-43B3-948B-1728B52AA6E4}">
                <adec:decorative xmlns:adec="http://schemas.microsoft.com/office/drawing/2017/decorative" val="1"/>
              </a:ext>
            </a:extLst>
          </p:cNvPr>
          <p:cNvSpPr/>
          <p:nvPr/>
        </p:nvSpPr>
        <p:spPr>
          <a:xfrm>
            <a:off x="395481" y="5093432"/>
            <a:ext cx="5487478" cy="828364"/>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adge 7 with solid fill">
            <a:hlinkClick r:id="rId3" action="ppaction://hlinksldjump"/>
            <a:extLst>
              <a:ext uri="{FF2B5EF4-FFF2-40B4-BE49-F238E27FC236}">
                <a16:creationId xmlns:a16="http://schemas.microsoft.com/office/drawing/2014/main" id="{FEB7C95F-83E2-1600-7E4A-DB2BA756C93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23729" y="5272218"/>
            <a:ext cx="517998" cy="517998"/>
          </a:xfrm>
          <a:prstGeom prst="rect">
            <a:avLst/>
          </a:prstGeom>
        </p:spPr>
      </p:pic>
      <p:sp>
        <p:nvSpPr>
          <p:cNvPr id="15" name="Arrow: Right 14" descr="Dark blue arrow pointing from the paper-based form to Enrollment Manager">
            <a:extLst>
              <a:ext uri="{FF2B5EF4-FFF2-40B4-BE49-F238E27FC236}">
                <a16:creationId xmlns:a16="http://schemas.microsoft.com/office/drawing/2014/main" id="{CFCA7CC3-9488-8609-32B8-297BD09FD53A}"/>
              </a:ext>
            </a:extLst>
          </p:cNvPr>
          <p:cNvSpPr/>
          <p:nvPr/>
        </p:nvSpPr>
        <p:spPr>
          <a:xfrm>
            <a:off x="6069831" y="3652315"/>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ight Brace 30">
            <a:extLst>
              <a:ext uri="{FF2B5EF4-FFF2-40B4-BE49-F238E27FC236}">
                <a16:creationId xmlns:a16="http://schemas.microsoft.com/office/drawing/2014/main" id="{C98FC746-3954-C775-9692-57E6675E0A28}"/>
              </a:ext>
              <a:ext uri="{C183D7F6-B498-43B3-948B-1728B52AA6E4}">
                <adec:decorative xmlns:adec="http://schemas.microsoft.com/office/drawing/2017/decorative" val="1"/>
              </a:ext>
            </a:extLst>
          </p:cNvPr>
          <p:cNvSpPr/>
          <p:nvPr/>
        </p:nvSpPr>
        <p:spPr>
          <a:xfrm flipH="1">
            <a:off x="7048644" y="6452809"/>
            <a:ext cx="417346" cy="405191"/>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2" name="Picture 2" descr="Remarks and Notes (optional) ">
            <a:extLst>
              <a:ext uri="{FF2B5EF4-FFF2-40B4-BE49-F238E27FC236}">
                <a16:creationId xmlns:a16="http://schemas.microsoft.com/office/drawing/2014/main" id="{E9A0B257-4091-E390-0D59-C342F36B26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0302" y="1843010"/>
            <a:ext cx="3710666" cy="5014990"/>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16" name="Graphic 15" descr="Badge 7 with solid fill">
            <a:hlinkClick r:id="rId3" action="ppaction://hlinksldjump"/>
            <a:extLst>
              <a:ext uri="{FF2B5EF4-FFF2-40B4-BE49-F238E27FC236}">
                <a16:creationId xmlns:a16="http://schemas.microsoft.com/office/drawing/2014/main" id="{54A9C296-4F1E-16BC-3671-D45B508B4D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18609" y="6396405"/>
            <a:ext cx="517998" cy="517998"/>
          </a:xfrm>
          <a:prstGeom prst="rect">
            <a:avLst/>
          </a:prstGeom>
        </p:spPr>
      </p:pic>
      <p:sp>
        <p:nvSpPr>
          <p:cNvPr id="19" name="Rectangle 18">
            <a:extLst>
              <a:ext uri="{FF2B5EF4-FFF2-40B4-BE49-F238E27FC236}">
                <a16:creationId xmlns:a16="http://schemas.microsoft.com/office/drawing/2014/main" id="{5745EF5B-43E5-9636-382B-A9511CBBBFBB}"/>
              </a:ext>
              <a:ext uri="{C183D7F6-B498-43B3-948B-1728B52AA6E4}">
                <adec:decorative xmlns:adec="http://schemas.microsoft.com/office/drawing/2017/decorative" val="1"/>
              </a:ext>
            </a:extLst>
          </p:cNvPr>
          <p:cNvSpPr/>
          <p:nvPr/>
        </p:nvSpPr>
        <p:spPr>
          <a:xfrm>
            <a:off x="7615237" y="6600825"/>
            <a:ext cx="969169" cy="209550"/>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a:extLst>
              <a:ext uri="{FF2B5EF4-FFF2-40B4-BE49-F238E27FC236}">
                <a16:creationId xmlns:a16="http://schemas.microsoft.com/office/drawing/2014/main" id="{C0127DCE-AB40-8084-F833-A7E8730DFE1D}"/>
              </a:ext>
              <a:ext uri="{C183D7F6-B498-43B3-948B-1728B52AA6E4}">
                <adec:decorative xmlns:adec="http://schemas.microsoft.com/office/drawing/2017/decorative" val="1"/>
              </a:ext>
            </a:extLst>
          </p:cNvPr>
          <p:cNvSpPr/>
          <p:nvPr/>
        </p:nvSpPr>
        <p:spPr>
          <a:xfrm>
            <a:off x="8639341" y="6598444"/>
            <a:ext cx="740403" cy="209550"/>
          </a:xfrm>
          <a:prstGeom prst="rect">
            <a:avLst/>
          </a:prstGeom>
          <a:noFill/>
          <a:ln w="38100" cap="flat" cmpd="sng" algn="ctr">
            <a:solidFill>
              <a:schemeClr val="accent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258778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3C9A45-C047-46F2-99EF-D4AAAD748206}"/>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Calibri" panose="020F0502020204030204" pitchFamily="34" charset="0"/>
                <a:ea typeface="+mj-ea"/>
                <a:cs typeface="Calibri" panose="020F0502020204030204" pitchFamily="34" charset="0"/>
              </a:rPr>
              <a:t>EM</a:t>
            </a:r>
            <a:r>
              <a:rPr kumimoji="0" lang="en-US" sz="3200" b="1" i="0" u="none" strike="noStrike" kern="1200" cap="none" spc="0" normalizeH="0" baseline="0" noProof="0" dirty="0">
                <a:ln>
                  <a:noFill/>
                </a:ln>
                <a:solidFill>
                  <a:schemeClr val="accent2"/>
                </a:solidFill>
                <a:effectLst/>
                <a:uLnTx/>
                <a:uFillTx/>
                <a:latin typeface="Calibri" panose="020F0502020204030204" pitchFamily="34" charset="0"/>
                <a:ea typeface="+mj-ea"/>
                <a:cs typeface="Calibri" panose="020F0502020204030204" pitchFamily="34" charset="0"/>
              </a:rPr>
              <a:t> Overview </a:t>
            </a:r>
            <a:r>
              <a:rPr kumimoji="0" lang="en-US" sz="3200" b="1" i="0" u="none" strike="noStrike" kern="1200" cap="none" spc="0" normalizeH="0" baseline="0" noProof="0" dirty="0">
                <a:ln>
                  <a:noFill/>
                </a:ln>
                <a:solidFill>
                  <a:schemeClr val="accent2"/>
                </a:solidFill>
                <a:effectLst/>
                <a:uLnTx/>
                <a:uFillTx/>
                <a:latin typeface="Arial"/>
                <a:ea typeface="+mj-ea"/>
                <a:cs typeface="Calibri"/>
              </a:rPr>
              <a:t>– System Basics</a:t>
            </a:r>
            <a:endParaRPr kumimoji="0" lang="en-US" sz="3200" b="1" i="0" u="none" strike="noStrike" kern="1200" cap="none" spc="0" normalizeH="0" baseline="0" noProof="0" dirty="0">
              <a:ln>
                <a:noFill/>
              </a:ln>
              <a:solidFill>
                <a:schemeClr val="accent2"/>
              </a:solidFill>
              <a:effectLst/>
              <a:uLnTx/>
              <a:uFillTx/>
              <a:latin typeface="Calibri" panose="020F0502020204030204" pitchFamily="34" charset="0"/>
              <a:ea typeface="+mj-ea"/>
              <a:cs typeface="Calibri" panose="020F0502020204030204" pitchFamily="34" charset="0"/>
            </a:endParaRPr>
          </a:p>
        </p:txBody>
      </p:sp>
      <p:sp>
        <p:nvSpPr>
          <p:cNvPr id="3" name="Content Placeholder 2">
            <a:extLst>
              <a:ext uri="{FF2B5EF4-FFF2-40B4-BE49-F238E27FC236}">
                <a16:creationId xmlns:a16="http://schemas.microsoft.com/office/drawing/2014/main" id="{032A0F3F-AD73-BED7-FFF3-C45B2D13B082}"/>
              </a:ext>
            </a:extLst>
          </p:cNvPr>
          <p:cNvSpPr>
            <a:spLocks noGrp="1"/>
          </p:cNvSpPr>
          <p:nvPr>
            <p:ph sz="quarter" idx="11"/>
          </p:nvPr>
        </p:nvSpPr>
        <p:spPr>
          <a:xfrm>
            <a:off x="361950" y="693675"/>
            <a:ext cx="11472863" cy="860319"/>
          </a:xfrm>
        </p:spPr>
        <p:txBody>
          <a:bodyPr vert="horz" lIns="0" tIns="0" rIns="0" bIns="0" rtlCol="0" anchor="t">
            <a:noAutofit/>
          </a:bodyPr>
          <a:lstStyle/>
          <a:p>
            <a:r>
              <a:rPr lang="en-US" sz="1800" i="0" dirty="0">
                <a:solidFill>
                  <a:srgbClr val="002060"/>
                </a:solidFill>
                <a:latin typeface="Calibri"/>
                <a:cs typeface="Calibri"/>
              </a:rPr>
              <a:t>Enrollment Manager (EM) is VA’s web-based system for certifying the enrollment and changes in enrollment of students. EM is the sole method of enrollment submission to VA. Access is accomplished through the Internet and is available to all schools approved for Veterans’ training. EM functions with any internet browser.</a:t>
            </a:r>
          </a:p>
          <a:p>
            <a:pPr>
              <a:spcAft>
                <a:spcPts val="600"/>
              </a:spcAft>
            </a:pPr>
            <a:endParaRPr lang="en-US" b="0" i="0" dirty="0">
              <a:solidFill>
                <a:schemeClr val="tx1"/>
              </a:solidFill>
              <a:latin typeface="Calibri" panose="020F0502020204030204" pitchFamily="34" charset="0"/>
              <a:cs typeface="Calibri" panose="020F0502020204030204" pitchFamily="34" charset="0"/>
            </a:endParaRPr>
          </a:p>
          <a:p>
            <a:endParaRPr lang="en-US" i="0" dirty="0">
              <a:solidFill>
                <a:schemeClr val="tx1"/>
              </a:solidFill>
              <a:latin typeface="Calibri" panose="020F0502020204030204" pitchFamily="34" charset="0"/>
              <a:cs typeface="Calibri" panose="020F0502020204030204" pitchFamily="34" charset="0"/>
            </a:endParaRPr>
          </a:p>
        </p:txBody>
      </p:sp>
      <p:sp>
        <p:nvSpPr>
          <p:cNvPr id="6" name="Content Placeholder 2">
            <a:extLst>
              <a:ext uri="{FF2B5EF4-FFF2-40B4-BE49-F238E27FC236}">
                <a16:creationId xmlns:a16="http://schemas.microsoft.com/office/drawing/2014/main" id="{0DF14705-83F6-5351-1628-E542B8D2CE18}"/>
              </a:ext>
            </a:extLst>
          </p:cNvPr>
          <p:cNvSpPr txBox="1">
            <a:spLocks/>
          </p:cNvSpPr>
          <p:nvPr/>
        </p:nvSpPr>
        <p:spPr>
          <a:xfrm>
            <a:off x="42334" y="1551901"/>
            <a:ext cx="12192000" cy="577850"/>
          </a:xfrm>
          <a:prstGeom prst="rect">
            <a:avLst/>
          </a:prstGeom>
          <a:solidFill>
            <a:schemeClr val="bg2"/>
          </a:solidFill>
        </p:spPr>
        <p:txBody>
          <a:bodyPr vert="horz" lIns="0" tIns="0" rIns="0" bIns="0" rtlCol="0" anchor="ctr">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lgn="ctr"/>
            <a:r>
              <a:rPr lang="en-US" sz="1800" i="0" dirty="0">
                <a:solidFill>
                  <a:srgbClr val="002060"/>
                </a:solidFill>
                <a:latin typeface="Calibri"/>
                <a:cs typeface="Calibri"/>
              </a:rPr>
              <a:t>EM provides </a:t>
            </a:r>
            <a:r>
              <a:rPr lang="en-US" sz="1800" b="1" i="0" dirty="0">
                <a:solidFill>
                  <a:srgbClr val="002060"/>
                </a:solidFill>
                <a:latin typeface="Calibri"/>
                <a:cs typeface="Calibri"/>
              </a:rPr>
              <a:t>a better SCO experience </a:t>
            </a:r>
            <a:r>
              <a:rPr lang="en-US" sz="1800" i="0" dirty="0">
                <a:solidFill>
                  <a:srgbClr val="002060"/>
                </a:solidFill>
                <a:latin typeface="Calibri"/>
                <a:cs typeface="Calibri"/>
              </a:rPr>
              <a:t>and is </a:t>
            </a:r>
            <a:r>
              <a:rPr lang="en-US" sz="1800" b="1" i="0" dirty="0">
                <a:solidFill>
                  <a:srgbClr val="002060"/>
                </a:solidFill>
                <a:latin typeface="Calibri"/>
                <a:cs typeface="Calibri"/>
              </a:rPr>
              <a:t>more efficient </a:t>
            </a:r>
            <a:r>
              <a:rPr lang="en-US" sz="1800" i="0" dirty="0">
                <a:solidFill>
                  <a:srgbClr val="002060"/>
                </a:solidFill>
                <a:latin typeface="Calibri"/>
                <a:cs typeface="Calibri"/>
              </a:rPr>
              <a:t>than submitting enrollments via Paper Forms.</a:t>
            </a:r>
            <a:endParaRPr lang="en-US" sz="1800" b="1" dirty="0">
              <a:solidFill>
                <a:sysClr val="windowText" lastClr="000000"/>
              </a:solidFill>
            </a:endParaRPr>
          </a:p>
        </p:txBody>
      </p:sp>
      <p:pic>
        <p:nvPicPr>
          <p:cNvPr id="7" name="Picture 6" descr="Picture of VA Enrollment Certification&#10;">
            <a:extLst>
              <a:ext uri="{FF2B5EF4-FFF2-40B4-BE49-F238E27FC236}">
                <a16:creationId xmlns:a16="http://schemas.microsoft.com/office/drawing/2014/main" id="{D0859022-BB56-D9A7-F56F-7853C1DB4CFC}"/>
              </a:ext>
            </a:extLst>
          </p:cNvPr>
          <p:cNvPicPr>
            <a:picLocks noChangeAspect="1"/>
          </p:cNvPicPr>
          <p:nvPr/>
        </p:nvPicPr>
        <p:blipFill rotWithShape="1">
          <a:blip r:embed="rId3"/>
          <a:srcRect l="-1064" t="4515" r="1064" b="-70"/>
          <a:stretch/>
        </p:blipFill>
        <p:spPr>
          <a:xfrm>
            <a:off x="808074" y="2180318"/>
            <a:ext cx="3379295" cy="4226833"/>
          </a:xfrm>
          <a:prstGeom prst="rect">
            <a:avLst/>
          </a:prstGeom>
        </p:spPr>
      </p:pic>
      <p:pic>
        <p:nvPicPr>
          <p:cNvPr id="8" name="Picture 7" descr="A picture of the VA Enrollment Certification.&#10;">
            <a:extLst>
              <a:ext uri="{FF2B5EF4-FFF2-40B4-BE49-F238E27FC236}">
                <a16:creationId xmlns:a16="http://schemas.microsoft.com/office/drawing/2014/main" id="{8FEBE864-5E4E-26B5-F301-36AF0BAFE97E}"/>
              </a:ext>
            </a:extLst>
          </p:cNvPr>
          <p:cNvPicPr>
            <a:picLocks noChangeAspect="1"/>
          </p:cNvPicPr>
          <p:nvPr/>
        </p:nvPicPr>
        <p:blipFill>
          <a:blip r:embed="rId4"/>
          <a:stretch>
            <a:fillRect/>
          </a:stretch>
        </p:blipFill>
        <p:spPr>
          <a:xfrm>
            <a:off x="5634037" y="2578101"/>
            <a:ext cx="6005513" cy="3333750"/>
          </a:xfrm>
          <a:prstGeom prst="rect">
            <a:avLst/>
          </a:prstGeom>
        </p:spPr>
      </p:pic>
      <p:sp>
        <p:nvSpPr>
          <p:cNvPr id="4" name="Rectangle 3">
            <a:extLst>
              <a:ext uri="{FF2B5EF4-FFF2-40B4-BE49-F238E27FC236}">
                <a16:creationId xmlns:a16="http://schemas.microsoft.com/office/drawing/2014/main" id="{618B3BA1-ABBE-CD9E-FF6E-07111B275B4D}"/>
              </a:ext>
              <a:ext uri="{C183D7F6-B498-43B3-948B-1728B52AA6E4}">
                <adec:decorative xmlns:adec="http://schemas.microsoft.com/office/drawing/2017/decorative" val="1"/>
              </a:ext>
            </a:extLst>
          </p:cNvPr>
          <p:cNvSpPr/>
          <p:nvPr/>
        </p:nvSpPr>
        <p:spPr>
          <a:xfrm>
            <a:off x="6143625" y="5229225"/>
            <a:ext cx="1009650" cy="119207"/>
          </a:xfrm>
          <a:prstGeom prst="rect">
            <a:avLst/>
          </a:pr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79117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48F444-DAA5-A511-A6B5-FE1FB88CF77D}"/>
              </a:ext>
            </a:extLst>
          </p:cNvPr>
          <p:cNvSpPr>
            <a:spLocks noGrp="1"/>
          </p:cNvSpPr>
          <p:nvPr>
            <p:ph type="title"/>
          </p:nvPr>
        </p:nvSpPr>
        <p:spPr>
          <a:xfrm>
            <a:off x="1767840" y="2015925"/>
            <a:ext cx="8656320" cy="2826150"/>
          </a:xfrm>
        </p:spPr>
        <p:txBody>
          <a:bodyPr>
            <a:noAutofit/>
          </a:bodyPr>
          <a:lstStyle/>
          <a:p>
            <a:pPr algn="ctr"/>
            <a:r>
              <a:rPr lang="en-US" sz="4400" dirty="0">
                <a:latin typeface="Arial"/>
                <a:cs typeface="Calibri"/>
              </a:rPr>
              <a:t>Amend and Terminate an </a:t>
            </a:r>
            <a:br>
              <a:rPr lang="en-US" sz="4400" dirty="0">
                <a:latin typeface="Arial"/>
                <a:cs typeface="Calibri"/>
              </a:rPr>
            </a:br>
            <a:r>
              <a:rPr lang="en-US" sz="4400" dirty="0">
                <a:latin typeface="Arial"/>
                <a:cs typeface="Calibri"/>
              </a:rPr>
              <a:t>Enrollment: </a:t>
            </a:r>
            <a:br>
              <a:rPr lang="en-US" sz="4400" dirty="0">
                <a:latin typeface="Arial"/>
                <a:cs typeface="Calibri"/>
              </a:rPr>
            </a:br>
            <a:r>
              <a:rPr lang="en-US" sz="4400" dirty="0">
                <a:latin typeface="Arial"/>
                <a:cs typeface="Calibri"/>
              </a:rPr>
              <a:t>VAF 1999b - EM</a:t>
            </a:r>
          </a:p>
        </p:txBody>
      </p:sp>
      <p:sp>
        <p:nvSpPr>
          <p:cNvPr id="4" name="TextBox 3">
            <a:extLst>
              <a:ext uri="{FF2B5EF4-FFF2-40B4-BE49-F238E27FC236}">
                <a16:creationId xmlns:a16="http://schemas.microsoft.com/office/drawing/2014/main" id="{306BB56D-43AF-2BFB-2903-8E42B7DC565C}"/>
              </a:ext>
            </a:extLst>
          </p:cNvPr>
          <p:cNvSpPr txBox="1"/>
          <p:nvPr/>
        </p:nvSpPr>
        <p:spPr>
          <a:xfrm>
            <a:off x="3048000" y="1687181"/>
            <a:ext cx="6096000" cy="400110"/>
          </a:xfrm>
          <a:prstGeom prst="rect">
            <a:avLst/>
          </a:prstGeom>
          <a:noFill/>
        </p:spPr>
        <p:txBody>
          <a:bodyPr wrap="square" lIns="91440" tIns="45720" rIns="91440" bIns="45720" anchor="t">
            <a:spAutoFit/>
          </a:bodyPr>
          <a:lstStyle/>
          <a:p>
            <a:pPr algn="ctr"/>
            <a:r>
              <a:rPr lang="en-US" sz="2000">
                <a:latin typeface="Arial"/>
                <a:cs typeface="Calibri"/>
              </a:rPr>
              <a:t>EM Key Functionality Demonstrations</a:t>
            </a:r>
            <a:endParaRPr lang="en-US" sz="2000">
              <a:latin typeface="Arial"/>
              <a:cs typeface="Arial"/>
            </a:endParaRPr>
          </a:p>
        </p:txBody>
      </p:sp>
    </p:spTree>
    <p:extLst>
      <p:ext uri="{BB962C8B-B14F-4D97-AF65-F5344CB8AC3E}">
        <p14:creationId xmlns:p14="http://schemas.microsoft.com/office/powerpoint/2010/main" val="845132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0DED2E9B-5BDC-4020-879D-367F207086DD}"/>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Amend and Terminate an Enrollment (1 of 3) </a:t>
            </a:r>
          </a:p>
        </p:txBody>
      </p:sp>
      <p:sp>
        <p:nvSpPr>
          <p:cNvPr id="16" name="TextBox 15">
            <a:extLst>
              <a:ext uri="{FF2B5EF4-FFF2-40B4-BE49-F238E27FC236}">
                <a16:creationId xmlns:a16="http://schemas.microsoft.com/office/drawing/2014/main" id="{3B438041-F4AD-007B-7739-CB48F25B5217}"/>
              </a:ext>
            </a:extLst>
          </p:cNvPr>
          <p:cNvSpPr txBox="1"/>
          <p:nvPr/>
        </p:nvSpPr>
        <p:spPr>
          <a:xfrm>
            <a:off x="361950" y="700877"/>
            <a:ext cx="10417810" cy="650925"/>
          </a:xfrm>
          <a:prstGeom prst="rect">
            <a:avLst/>
          </a:prstGeom>
          <a:noFill/>
        </p:spPr>
        <p:txBody>
          <a:bodyPr wrap="square" lIns="0" tIns="0" rIns="0" bIns="0" rtlCol="0" anchor="t">
            <a:noAutofit/>
          </a:bodyPr>
          <a:lstStyle/>
          <a:p>
            <a:pPr marL="0" lvl="1">
              <a:defRPr/>
            </a:pPr>
            <a:r>
              <a:rPr kumimoji="0" lang="en-US" b="0" u="none" strike="noStrike" kern="1200" cap="none" spc="0" normalizeH="0" baseline="0" noProof="0" dirty="0">
                <a:ln>
                  <a:noFill/>
                </a:ln>
                <a:solidFill>
                  <a:srgbClr val="002060"/>
                </a:solidFill>
                <a:effectLst/>
                <a:uLnTx/>
                <a:uFillTx/>
                <a:latin typeface="Arial"/>
                <a:cs typeface="Calibri"/>
              </a:rPr>
              <a:t>In EM, “Amendment” refers to any change made to an enrollment after it is submitted, including terminations. Select the “</a:t>
            </a:r>
            <a:r>
              <a:rPr kumimoji="0" lang="en-US" b="1" u="none" strike="noStrike" kern="1200" cap="none" spc="0" normalizeH="0" baseline="0" noProof="0" dirty="0">
                <a:ln>
                  <a:noFill/>
                </a:ln>
                <a:solidFill>
                  <a:srgbClr val="002060"/>
                </a:solidFill>
                <a:effectLst/>
                <a:uLnTx/>
                <a:uFillTx/>
                <a:latin typeface="Arial"/>
                <a:cs typeface="Calibri"/>
              </a:rPr>
              <a:t>Amend</a:t>
            </a:r>
            <a:r>
              <a:rPr kumimoji="0" lang="en-US" b="0" u="none" strike="noStrike" kern="1200" cap="none" spc="0" normalizeH="0" baseline="0" noProof="0" dirty="0">
                <a:ln>
                  <a:noFill/>
                </a:ln>
                <a:solidFill>
                  <a:srgbClr val="002060"/>
                </a:solidFill>
                <a:effectLst/>
                <a:uLnTx/>
                <a:uFillTx/>
                <a:latin typeface="Arial"/>
                <a:cs typeface="Calibri"/>
              </a:rPr>
              <a:t>” button to get started.</a:t>
            </a:r>
            <a:endParaRPr lang="en-US" b="0" u="none" strike="noStrike" kern="1200" cap="none" spc="0" normalizeH="0" baseline="0" noProof="0" dirty="0">
              <a:ln>
                <a:noFill/>
              </a:ln>
              <a:solidFill>
                <a:srgbClr val="002060"/>
              </a:solidFill>
              <a:effectLst/>
              <a:uLnTx/>
              <a:uFillTx/>
              <a:latin typeface="Arial"/>
              <a:cs typeface="Calibri"/>
            </a:endParaRPr>
          </a:p>
          <a:p>
            <a:pPr marL="0" lvl="1">
              <a:defRPr/>
            </a:pPr>
            <a:endParaRPr kumimoji="0" lang="en-US" b="0" i="0" u="none" strike="noStrike" kern="1200" cap="none" spc="0" normalizeH="0" baseline="0" noProof="0" dirty="0">
              <a:ln>
                <a:noFill/>
              </a:ln>
              <a:solidFill>
                <a:srgbClr val="002060"/>
              </a:solidFill>
              <a:effectLst/>
              <a:uLnTx/>
              <a:uFillTx/>
              <a:latin typeface="Calibri" panose="020F0502020204030204" pitchFamily="34" charset="0"/>
              <a:cs typeface="Calibri"/>
            </a:endParaRPr>
          </a:p>
        </p:txBody>
      </p:sp>
      <p:pic>
        <p:nvPicPr>
          <p:cNvPr id="9" name="Picture 8" descr="Non-College Degree form that School Certifying Officials used to complete a students change in status via paper.">
            <a:extLst>
              <a:ext uri="{FF2B5EF4-FFF2-40B4-BE49-F238E27FC236}">
                <a16:creationId xmlns:a16="http://schemas.microsoft.com/office/drawing/2014/main" id="{3321C9B6-1479-27BC-4DCC-B4279C966157}"/>
              </a:ext>
            </a:extLst>
          </p:cNvPr>
          <p:cNvPicPr>
            <a:picLocks noChangeAspect="1"/>
          </p:cNvPicPr>
          <p:nvPr/>
        </p:nvPicPr>
        <p:blipFill rotWithShape="1">
          <a:blip r:embed="rId2"/>
          <a:srcRect l="30484" t="10402" r="31614" b="25785"/>
          <a:stretch/>
        </p:blipFill>
        <p:spPr>
          <a:xfrm>
            <a:off x="253307" y="1828712"/>
            <a:ext cx="5284878" cy="457217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697353EC-BAC4-5BB3-308D-C6D2FC89D5C0}"/>
              </a:ext>
              <a:ext uri="{C183D7F6-B498-43B3-948B-1728B52AA6E4}">
                <adec:decorative xmlns:adec="http://schemas.microsoft.com/office/drawing/2017/decorative" val="1"/>
              </a:ext>
            </a:extLst>
          </p:cNvPr>
          <p:cNvSpPr/>
          <p:nvPr/>
        </p:nvSpPr>
        <p:spPr>
          <a:xfrm>
            <a:off x="253307" y="4083360"/>
            <a:ext cx="5284876" cy="2317529"/>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87EC9F-1F94-BF0C-1A8D-AB755BD41542}"/>
              </a:ext>
              <a:ext uri="{C183D7F6-B498-43B3-948B-1728B52AA6E4}">
                <adec:decorative xmlns:adec="http://schemas.microsoft.com/office/drawing/2017/decorative" val="1"/>
              </a:ext>
            </a:extLst>
          </p:cNvPr>
          <p:cNvSpPr/>
          <p:nvPr/>
        </p:nvSpPr>
        <p:spPr>
          <a:xfrm>
            <a:off x="253307" y="3018800"/>
            <a:ext cx="5284876" cy="74453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8A3003F-B800-03FE-6FE3-F93548CED017}"/>
              </a:ext>
              <a:ext uri="{C183D7F6-B498-43B3-948B-1728B52AA6E4}">
                <adec:decorative xmlns:adec="http://schemas.microsoft.com/office/drawing/2017/decorative" val="1"/>
              </a:ext>
            </a:extLst>
          </p:cNvPr>
          <p:cNvSpPr/>
          <p:nvPr/>
        </p:nvSpPr>
        <p:spPr>
          <a:xfrm>
            <a:off x="253307" y="2029902"/>
            <a:ext cx="3146514" cy="65352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adge 1 with solid fill">
            <a:hlinkClick r:id="rId3" action="ppaction://hlinksldjump"/>
            <a:extLst>
              <a:ext uri="{FF2B5EF4-FFF2-40B4-BE49-F238E27FC236}">
                <a16:creationId xmlns:a16="http://schemas.microsoft.com/office/drawing/2014/main" id="{C8E622FC-1958-4E8A-7CFF-D4904C6597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74365" y="2064777"/>
            <a:ext cx="517997" cy="517997"/>
          </a:xfrm>
          <a:prstGeom prst="rect">
            <a:avLst/>
          </a:prstGeom>
        </p:spPr>
      </p:pic>
      <p:sp>
        <p:nvSpPr>
          <p:cNvPr id="23" name="Arrow: Right 22" descr="Dark blue arrow pointing from notice in change in student status to Enrollment Manager student proile">
            <a:extLst>
              <a:ext uri="{FF2B5EF4-FFF2-40B4-BE49-F238E27FC236}">
                <a16:creationId xmlns:a16="http://schemas.microsoft.com/office/drawing/2014/main" id="{677EE6DD-EFF4-F11E-199F-7352B023FF35}"/>
              </a:ext>
            </a:extLst>
          </p:cNvPr>
          <p:cNvSpPr/>
          <p:nvPr/>
        </p:nvSpPr>
        <p:spPr>
          <a:xfrm>
            <a:off x="5615532" y="3238264"/>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descr=" Enrollment Manager student profile with a highlight box around the Amend button. ">
            <a:extLst>
              <a:ext uri="{FF2B5EF4-FFF2-40B4-BE49-F238E27FC236}">
                <a16:creationId xmlns:a16="http://schemas.microsoft.com/office/drawing/2014/main" id="{86D13C50-0A18-7CF2-A172-AE1AC17AEEB4}"/>
              </a:ext>
            </a:extLst>
          </p:cNvPr>
          <p:cNvGrpSpPr/>
          <p:nvPr/>
        </p:nvGrpSpPr>
        <p:grpSpPr>
          <a:xfrm>
            <a:off x="6229525" y="1371600"/>
            <a:ext cx="5962475" cy="5486400"/>
            <a:chOff x="6229525" y="1371600"/>
            <a:chExt cx="5962475" cy="5486400"/>
          </a:xfrm>
        </p:grpSpPr>
        <p:pic>
          <p:nvPicPr>
            <p:cNvPr id="32" name="Picture 2">
              <a:extLst>
                <a:ext uri="{FF2B5EF4-FFF2-40B4-BE49-F238E27FC236}">
                  <a16:creationId xmlns:a16="http://schemas.microsoft.com/office/drawing/2014/main" id="{22D29920-BF20-9073-7885-CC643BFBD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9525" y="1371600"/>
              <a:ext cx="5109612" cy="3287686"/>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4" name="Picture 2">
              <a:extLst>
                <a:ext uri="{FF2B5EF4-FFF2-40B4-BE49-F238E27FC236}">
                  <a16:creationId xmlns:a16="http://schemas.microsoft.com/office/drawing/2014/main" id="{9523B3B2-6FCA-051E-50C8-75E102CB37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3010" y="3379835"/>
              <a:ext cx="3738990" cy="3478165"/>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grpSp>
      <p:sp>
        <p:nvSpPr>
          <p:cNvPr id="33" name="Rectangle 32">
            <a:extLst>
              <a:ext uri="{FF2B5EF4-FFF2-40B4-BE49-F238E27FC236}">
                <a16:creationId xmlns:a16="http://schemas.microsoft.com/office/drawing/2014/main" id="{E790F61E-FE07-FFF8-9223-E994DF2F5AA9}"/>
              </a:ext>
              <a:ext uri="{C183D7F6-B498-43B3-948B-1728B52AA6E4}">
                <adec:decorative xmlns:adec="http://schemas.microsoft.com/office/drawing/2017/decorative" val="1"/>
              </a:ext>
            </a:extLst>
          </p:cNvPr>
          <p:cNvSpPr/>
          <p:nvPr/>
        </p:nvSpPr>
        <p:spPr>
          <a:xfrm>
            <a:off x="9260681" y="2524125"/>
            <a:ext cx="404813" cy="176213"/>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Brace 34">
            <a:extLst>
              <a:ext uri="{FF2B5EF4-FFF2-40B4-BE49-F238E27FC236}">
                <a16:creationId xmlns:a16="http://schemas.microsoft.com/office/drawing/2014/main" id="{944B8A01-2B2E-440A-EC87-BC4CCA4201BE}"/>
              </a:ext>
              <a:ext uri="{C183D7F6-B498-43B3-948B-1728B52AA6E4}">
                <adec:decorative xmlns:adec="http://schemas.microsoft.com/office/drawing/2017/decorative" val="1"/>
              </a:ext>
            </a:extLst>
          </p:cNvPr>
          <p:cNvSpPr/>
          <p:nvPr/>
        </p:nvSpPr>
        <p:spPr>
          <a:xfrm rot="10800000" flipH="1">
            <a:off x="7989744" y="1371258"/>
            <a:ext cx="417346" cy="34633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Graphic 25" descr="Badge 1 with solid fill">
            <a:hlinkClick r:id="rId3" action="ppaction://hlinksldjump"/>
            <a:extLst>
              <a:ext uri="{FF2B5EF4-FFF2-40B4-BE49-F238E27FC236}">
                <a16:creationId xmlns:a16="http://schemas.microsoft.com/office/drawing/2014/main" id="{1E409FCA-971E-026A-4B44-1768B584D2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1754" y="1310715"/>
            <a:ext cx="517997" cy="517997"/>
          </a:xfrm>
          <a:prstGeom prst="rect">
            <a:avLst/>
          </a:prstGeom>
        </p:spPr>
      </p:pic>
    </p:spTree>
    <p:extLst>
      <p:ext uri="{BB962C8B-B14F-4D97-AF65-F5344CB8AC3E}">
        <p14:creationId xmlns:p14="http://schemas.microsoft.com/office/powerpoint/2010/main" val="26392324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A2F957FA-F21E-48D2-970A-41EE299F4FBB}"/>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Amend and Terminate an Enrollment (2 of 3) </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31" name="TextBox 30">
            <a:extLst>
              <a:ext uri="{FF2B5EF4-FFF2-40B4-BE49-F238E27FC236}">
                <a16:creationId xmlns:a16="http://schemas.microsoft.com/office/drawing/2014/main" id="{9FB7C0F6-B58A-6207-765F-6D658F295C19}"/>
              </a:ext>
            </a:extLst>
          </p:cNvPr>
          <p:cNvSpPr txBox="1"/>
          <p:nvPr/>
        </p:nvSpPr>
        <p:spPr>
          <a:xfrm>
            <a:off x="361949" y="699480"/>
            <a:ext cx="10858909" cy="650925"/>
          </a:xfrm>
          <a:prstGeom prst="rect">
            <a:avLst/>
          </a:prstGeom>
          <a:noFill/>
        </p:spPr>
        <p:txBody>
          <a:bodyPr wrap="square" lIns="0" tIns="0" rIns="0" bIns="0" rtlCol="0" anchor="t">
            <a:noAutofit/>
          </a:bodyPr>
          <a:lstStyle/>
          <a:p>
            <a:pPr marL="0" lvl="1">
              <a:defRPr/>
            </a:pPr>
            <a:r>
              <a:rPr kumimoji="0" lang="en-US" b="0" i="0" u="none" strike="noStrike" kern="1200" cap="none" spc="0" normalizeH="0" baseline="0" noProof="0" dirty="0">
                <a:ln>
                  <a:noFill/>
                </a:ln>
                <a:solidFill>
                  <a:srgbClr val="002060"/>
                </a:solidFill>
                <a:effectLst/>
                <a:uLnTx/>
                <a:uFillTx/>
                <a:latin typeface="Arial"/>
                <a:cs typeface="Calibri"/>
              </a:rPr>
              <a:t>SCOs submitting a Termination or Graduation/End of Term or Course amendment for a student must check the respective box in EM. When </a:t>
            </a:r>
            <a:r>
              <a:rPr lang="en-US" dirty="0">
                <a:solidFill>
                  <a:srgbClr val="002060"/>
                </a:solidFill>
                <a:latin typeface="Arial"/>
                <a:cs typeface="Calibri"/>
              </a:rPr>
              <a:t>amending, </a:t>
            </a:r>
            <a:r>
              <a:rPr kumimoji="0" lang="en-US" b="0" i="0" u="none" strike="noStrike" kern="1200" cap="none" spc="0" normalizeH="0" baseline="0" noProof="0" dirty="0">
                <a:ln>
                  <a:noFill/>
                </a:ln>
                <a:solidFill>
                  <a:srgbClr val="002060"/>
                </a:solidFill>
                <a:effectLst/>
                <a:uLnTx/>
                <a:uFillTx/>
                <a:latin typeface="Arial"/>
                <a:cs typeface="Calibri"/>
              </a:rPr>
              <a:t>SCOs update the numerical values in the “Credits and tuition section” in EM.</a:t>
            </a:r>
            <a:endParaRPr lang="en-US" b="0" i="0" u="none" strike="noStrike" kern="1200" cap="none" spc="0" normalizeH="0" baseline="0" noProof="0" dirty="0">
              <a:ln>
                <a:noFill/>
              </a:ln>
              <a:solidFill>
                <a:srgbClr val="002060"/>
              </a:solidFill>
              <a:effectLst/>
              <a:uLnTx/>
              <a:uFillTx/>
              <a:latin typeface="Arial"/>
              <a:cs typeface="Calibri"/>
            </a:endParaRPr>
          </a:p>
          <a:p>
            <a:pPr marL="0" lvl="1">
              <a:defRPr/>
            </a:pPr>
            <a:endParaRPr kumimoji="0" lang="en-US" b="0" i="0" u="none" strike="noStrike" kern="1200" cap="none" spc="0" normalizeH="0" baseline="0" noProof="0" dirty="0">
              <a:ln>
                <a:noFill/>
              </a:ln>
              <a:solidFill>
                <a:srgbClr val="002060"/>
              </a:solidFill>
              <a:effectLst/>
              <a:uLnTx/>
              <a:uFillTx/>
              <a:latin typeface="Calibri" panose="020F0502020204030204" pitchFamily="34" charset="0"/>
              <a:cs typeface="Calibri"/>
            </a:endParaRPr>
          </a:p>
        </p:txBody>
      </p:sp>
      <p:pic>
        <p:nvPicPr>
          <p:cNvPr id="9" name="Picture 8" descr="Non-College Degree form that School Certifying Officials used to complete a students change in status via paper.">
            <a:extLst>
              <a:ext uri="{FF2B5EF4-FFF2-40B4-BE49-F238E27FC236}">
                <a16:creationId xmlns:a16="http://schemas.microsoft.com/office/drawing/2014/main" id="{3321C9B6-1479-27BC-4DCC-B4279C966157}"/>
              </a:ext>
            </a:extLst>
          </p:cNvPr>
          <p:cNvPicPr>
            <a:picLocks noChangeAspect="1"/>
          </p:cNvPicPr>
          <p:nvPr/>
        </p:nvPicPr>
        <p:blipFill rotWithShape="1">
          <a:blip r:embed="rId2"/>
          <a:srcRect l="30484" t="24999" r="31614" b="15178"/>
          <a:stretch/>
        </p:blipFill>
        <p:spPr>
          <a:xfrm>
            <a:off x="223316" y="1826922"/>
            <a:ext cx="5284879" cy="4286250"/>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35" name="Rectangle 34">
            <a:extLst>
              <a:ext uri="{FF2B5EF4-FFF2-40B4-BE49-F238E27FC236}">
                <a16:creationId xmlns:a16="http://schemas.microsoft.com/office/drawing/2014/main" id="{6AE6D97B-E338-2B3A-011A-7F5275C66D6C}"/>
              </a:ext>
              <a:ext uri="{C183D7F6-B498-43B3-948B-1728B52AA6E4}">
                <adec:decorative xmlns:adec="http://schemas.microsoft.com/office/drawing/2017/decorative" val="1"/>
              </a:ext>
            </a:extLst>
          </p:cNvPr>
          <p:cNvSpPr/>
          <p:nvPr/>
        </p:nvSpPr>
        <p:spPr>
          <a:xfrm>
            <a:off x="212395" y="1940947"/>
            <a:ext cx="5284876" cy="101821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97353EC-BAC4-5BB3-308D-C6D2FC89D5C0}"/>
              </a:ext>
              <a:ext uri="{C183D7F6-B498-43B3-948B-1728B52AA6E4}">
                <adec:decorative xmlns:adec="http://schemas.microsoft.com/office/drawing/2017/decorative" val="1"/>
              </a:ext>
            </a:extLst>
          </p:cNvPr>
          <p:cNvSpPr/>
          <p:nvPr/>
        </p:nvSpPr>
        <p:spPr>
          <a:xfrm>
            <a:off x="220236" y="5731333"/>
            <a:ext cx="5284876" cy="382940"/>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87EC9F-1F94-BF0C-1A8D-AB755BD41542}"/>
              </a:ext>
              <a:ext uri="{C183D7F6-B498-43B3-948B-1728B52AA6E4}">
                <adec:decorative xmlns:adec="http://schemas.microsoft.com/office/drawing/2017/decorative" val="1"/>
              </a:ext>
            </a:extLst>
          </p:cNvPr>
          <p:cNvSpPr/>
          <p:nvPr/>
        </p:nvSpPr>
        <p:spPr>
          <a:xfrm>
            <a:off x="223316" y="3048439"/>
            <a:ext cx="5284876" cy="2295086"/>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Badge with solid fill">
            <a:hlinkClick r:id="rId3" action="ppaction://hlinksldjump"/>
            <a:extLst>
              <a:ext uri="{FF2B5EF4-FFF2-40B4-BE49-F238E27FC236}">
                <a16:creationId xmlns:a16="http://schemas.microsoft.com/office/drawing/2014/main" id="{C987C0AA-B944-F316-832F-AA7F16B6E8E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785823" y="2099312"/>
            <a:ext cx="521208" cy="521208"/>
          </a:xfrm>
          <a:prstGeom prst="rect">
            <a:avLst/>
          </a:prstGeom>
        </p:spPr>
      </p:pic>
      <p:pic>
        <p:nvPicPr>
          <p:cNvPr id="36" name="Graphic 35" descr="Badge 3 with solid fill">
            <a:extLst>
              <a:ext uri="{FF2B5EF4-FFF2-40B4-BE49-F238E27FC236}">
                <a16:creationId xmlns:a16="http://schemas.microsoft.com/office/drawing/2014/main" id="{8ECD76AC-524E-620C-99E7-91DCD4B165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9147" y="3117528"/>
            <a:ext cx="517998" cy="517998"/>
          </a:xfrm>
          <a:prstGeom prst="rect">
            <a:avLst/>
          </a:prstGeom>
        </p:spPr>
      </p:pic>
      <p:sp>
        <p:nvSpPr>
          <p:cNvPr id="23" name="Arrow: Right 22" descr="Arrow pointing from paper form to enrollment manager">
            <a:extLst>
              <a:ext uri="{FF2B5EF4-FFF2-40B4-BE49-F238E27FC236}">
                <a16:creationId xmlns:a16="http://schemas.microsoft.com/office/drawing/2014/main" id="{677EE6DD-EFF4-F11E-199F-7352B023FF35}"/>
              </a:ext>
            </a:extLst>
          </p:cNvPr>
          <p:cNvSpPr/>
          <p:nvPr/>
        </p:nvSpPr>
        <p:spPr>
          <a:xfrm>
            <a:off x="5707881" y="3238264"/>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6" descr="EM Credits and Tuition screen">
            <a:extLst>
              <a:ext uri="{FF2B5EF4-FFF2-40B4-BE49-F238E27FC236}">
                <a16:creationId xmlns:a16="http://schemas.microsoft.com/office/drawing/2014/main" id="{63E3CEA2-9434-CF88-15C3-6D507AB800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54886" y="1750670"/>
            <a:ext cx="3738989" cy="301062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7" name="Graphic 26" descr="Badge with solid fill">
            <a:hlinkClick r:id="rId3" action="ppaction://hlinksldjump"/>
            <a:extLst>
              <a:ext uri="{FF2B5EF4-FFF2-40B4-BE49-F238E27FC236}">
                <a16:creationId xmlns:a16="http://schemas.microsoft.com/office/drawing/2014/main" id="{4C317C8F-80BE-F287-9864-26214BC6E9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75030" y="2169200"/>
            <a:ext cx="521208" cy="521208"/>
          </a:xfrm>
          <a:prstGeom prst="rect">
            <a:avLst/>
          </a:prstGeom>
        </p:spPr>
      </p:pic>
      <p:sp>
        <p:nvSpPr>
          <p:cNvPr id="29" name="Right Brace 28">
            <a:extLst>
              <a:ext uri="{FF2B5EF4-FFF2-40B4-BE49-F238E27FC236}">
                <a16:creationId xmlns:a16="http://schemas.microsoft.com/office/drawing/2014/main" id="{67CE3A3C-E548-35C9-97FB-A9CDA44715F1}"/>
              </a:ext>
              <a:ext uri="{C183D7F6-B498-43B3-948B-1728B52AA6E4}">
                <adec:decorative xmlns:adec="http://schemas.microsoft.com/office/drawing/2017/decorative" val="1"/>
              </a:ext>
            </a:extLst>
          </p:cNvPr>
          <p:cNvSpPr/>
          <p:nvPr/>
        </p:nvSpPr>
        <p:spPr>
          <a:xfrm rot="10800000" flipH="1">
            <a:off x="8025096" y="2100478"/>
            <a:ext cx="417346" cy="580320"/>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0" name="Graphic 29" descr="Badge 3 with solid fill">
            <a:extLst>
              <a:ext uri="{FF2B5EF4-FFF2-40B4-BE49-F238E27FC236}">
                <a16:creationId xmlns:a16="http://schemas.microsoft.com/office/drawing/2014/main" id="{82226051-5AE3-B2E1-3DBF-20812B6CBB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0606" y="3407228"/>
            <a:ext cx="517998" cy="517998"/>
          </a:xfrm>
          <a:prstGeom prst="rect">
            <a:avLst/>
          </a:prstGeom>
        </p:spPr>
      </p:pic>
      <p:pic>
        <p:nvPicPr>
          <p:cNvPr id="37" name="Picture 4" descr="Vacation Periods">
            <a:extLst>
              <a:ext uri="{FF2B5EF4-FFF2-40B4-BE49-F238E27FC236}">
                <a16:creationId xmlns:a16="http://schemas.microsoft.com/office/drawing/2014/main" id="{9B9752BD-034D-DF55-2EE2-A166E90A263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32288"/>
          <a:stretch/>
        </p:blipFill>
        <p:spPr bwMode="auto">
          <a:xfrm>
            <a:off x="8682932" y="4167593"/>
            <a:ext cx="3509068" cy="2644827"/>
          </a:xfrm>
          <a:prstGeom prst="rect">
            <a:avLst/>
          </a:prstGeom>
          <a:noFill/>
          <a:ln>
            <a:solidFill>
              <a:schemeClr val="bg1">
                <a:lumMod val="65000"/>
              </a:schemeClr>
            </a:solidFill>
          </a:ln>
          <a:extLst>
            <a:ext uri="{909E8E84-426E-40DD-AFC4-6F175D3DCCD1}">
              <a14:hiddenFill xmlns:a14="http://schemas.microsoft.com/office/drawing/2010/main">
                <a:solidFill>
                  <a:srgbClr val="FFFFFF"/>
                </a:solidFill>
              </a14:hiddenFill>
            </a:ext>
          </a:extLst>
        </p:spPr>
      </p:pic>
      <p:sp>
        <p:nvSpPr>
          <p:cNvPr id="39" name="Right Brace 38">
            <a:extLst>
              <a:ext uri="{FF2B5EF4-FFF2-40B4-BE49-F238E27FC236}">
                <a16:creationId xmlns:a16="http://schemas.microsoft.com/office/drawing/2014/main" id="{67AC194C-764D-1235-D26D-71E245004B1E}"/>
              </a:ext>
              <a:ext uri="{C183D7F6-B498-43B3-948B-1728B52AA6E4}">
                <adec:decorative xmlns:adec="http://schemas.microsoft.com/office/drawing/2017/decorative" val="1"/>
              </a:ext>
            </a:extLst>
          </p:cNvPr>
          <p:cNvSpPr/>
          <p:nvPr/>
        </p:nvSpPr>
        <p:spPr>
          <a:xfrm rot="10800000" flipH="1">
            <a:off x="11220858" y="5887069"/>
            <a:ext cx="417346" cy="770905"/>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ight Brace 27">
            <a:extLst>
              <a:ext uri="{FF2B5EF4-FFF2-40B4-BE49-F238E27FC236}">
                <a16:creationId xmlns:a16="http://schemas.microsoft.com/office/drawing/2014/main" id="{9FA56B3C-F5C9-2A1D-D374-E5698F07A775}"/>
              </a:ext>
              <a:ext uri="{C183D7F6-B498-43B3-948B-1728B52AA6E4}">
                <adec:decorative xmlns:adec="http://schemas.microsoft.com/office/drawing/2017/decorative" val="1"/>
              </a:ext>
            </a:extLst>
          </p:cNvPr>
          <p:cNvSpPr/>
          <p:nvPr/>
        </p:nvSpPr>
        <p:spPr>
          <a:xfrm rot="10800000" flipH="1">
            <a:off x="9190145" y="2653005"/>
            <a:ext cx="417346" cy="2026443"/>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8" name="Graphic 37" descr="Badge with solid fill">
            <a:hlinkClick r:id="rId3" action="ppaction://hlinksldjump"/>
            <a:extLst>
              <a:ext uri="{FF2B5EF4-FFF2-40B4-BE49-F238E27FC236}">
                <a16:creationId xmlns:a16="http://schemas.microsoft.com/office/drawing/2014/main" id="{CFFBE17A-B50F-F873-7794-B4FD4B85388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70792" y="6011917"/>
            <a:ext cx="521208" cy="521208"/>
          </a:xfrm>
          <a:prstGeom prst="rect">
            <a:avLst/>
          </a:prstGeom>
        </p:spPr>
      </p:pic>
    </p:spTree>
    <p:extLst>
      <p:ext uri="{BB962C8B-B14F-4D97-AF65-F5344CB8AC3E}">
        <p14:creationId xmlns:p14="http://schemas.microsoft.com/office/powerpoint/2010/main" val="349149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76DD4F4-F53F-4950-BD0F-DFE73A0EF879}"/>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Amend and Terminate an Enrollment (3 of 3) </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3" name="TextBox 2">
            <a:extLst>
              <a:ext uri="{FF2B5EF4-FFF2-40B4-BE49-F238E27FC236}">
                <a16:creationId xmlns:a16="http://schemas.microsoft.com/office/drawing/2014/main" id="{21733920-54F7-502D-4916-E994C6A368CF}"/>
              </a:ext>
            </a:extLst>
          </p:cNvPr>
          <p:cNvSpPr txBox="1"/>
          <p:nvPr/>
        </p:nvSpPr>
        <p:spPr>
          <a:xfrm>
            <a:off x="380999" y="731846"/>
            <a:ext cx="11601452" cy="554711"/>
          </a:xfrm>
          <a:prstGeom prst="rect">
            <a:avLst/>
          </a:prstGeom>
          <a:noFill/>
        </p:spPr>
        <p:txBody>
          <a:bodyPr wrap="square" lIns="0" tIns="0" rIns="0" bIns="0" rtlCol="0" anchor="t">
            <a:noAutofit/>
          </a:bodyPr>
          <a:lstStyle/>
          <a:p>
            <a:pPr marL="0" lvl="1">
              <a:defRPr/>
            </a:pPr>
            <a:r>
              <a:rPr kumimoji="0" lang="en-US" b="0" i="0" u="none" strike="noStrike" kern="1200" cap="none" spc="0" normalizeH="0" baseline="0" noProof="0" dirty="0">
                <a:ln>
                  <a:noFill/>
                </a:ln>
                <a:solidFill>
                  <a:srgbClr val="002060"/>
                </a:solidFill>
                <a:effectLst/>
                <a:uLnTx/>
                <a:uFillTx/>
                <a:latin typeface="Arial"/>
                <a:cs typeface="Calibri"/>
              </a:rPr>
              <a:t>After inputting all required values for the enrollment and any optional notes, submit the amendment or save the amendment as a draft to return later to submit the enrollment.</a:t>
            </a:r>
            <a:r>
              <a:rPr lang="en-US" dirty="0">
                <a:solidFill>
                  <a:srgbClr val="002060"/>
                </a:solidFill>
                <a:latin typeface="Arial"/>
                <a:cs typeface="Calibri"/>
              </a:rPr>
              <a:t> </a:t>
            </a:r>
            <a:endParaRPr lang="en-US" b="0" i="0" u="none" strike="noStrike" kern="1200" cap="none" spc="0" normalizeH="0" baseline="0" noProof="0" dirty="0">
              <a:ln>
                <a:noFill/>
              </a:ln>
              <a:solidFill>
                <a:srgbClr val="002060"/>
              </a:solidFill>
              <a:effectLst/>
              <a:uLnTx/>
              <a:uFillTx/>
              <a:latin typeface="Arial"/>
              <a:cs typeface="Calibri"/>
            </a:endParaRPr>
          </a:p>
        </p:txBody>
      </p:sp>
      <p:pic>
        <p:nvPicPr>
          <p:cNvPr id="9" name="Picture 8" descr="Non-College Degree form that School Certifying Officials used to complete a students change in status via paper.">
            <a:extLst>
              <a:ext uri="{FF2B5EF4-FFF2-40B4-BE49-F238E27FC236}">
                <a16:creationId xmlns:a16="http://schemas.microsoft.com/office/drawing/2014/main" id="{3321C9B6-1479-27BC-4DCC-B4279C966157}"/>
              </a:ext>
            </a:extLst>
          </p:cNvPr>
          <p:cNvPicPr>
            <a:picLocks noChangeAspect="1"/>
          </p:cNvPicPr>
          <p:nvPr/>
        </p:nvPicPr>
        <p:blipFill rotWithShape="1">
          <a:blip r:embed="rId2"/>
          <a:srcRect l="30484" t="40237" r="31614" b="4784"/>
          <a:stretch/>
        </p:blipFill>
        <p:spPr>
          <a:xfrm>
            <a:off x="320077" y="1861896"/>
            <a:ext cx="5284879" cy="3939288"/>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22" name="Rectangle 21">
            <a:extLst>
              <a:ext uri="{FF2B5EF4-FFF2-40B4-BE49-F238E27FC236}">
                <a16:creationId xmlns:a16="http://schemas.microsoft.com/office/drawing/2014/main" id="{697353EC-BAC4-5BB3-308D-C6D2FC89D5C0}"/>
              </a:ext>
              <a:ext uri="{C183D7F6-B498-43B3-948B-1728B52AA6E4}">
                <adec:decorative xmlns:adec="http://schemas.microsoft.com/office/drawing/2017/decorative" val="1"/>
              </a:ext>
            </a:extLst>
          </p:cNvPr>
          <p:cNvSpPr/>
          <p:nvPr/>
        </p:nvSpPr>
        <p:spPr>
          <a:xfrm>
            <a:off x="320077" y="5119809"/>
            <a:ext cx="5284876" cy="668327"/>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D87EC9F-1F94-BF0C-1A8D-AB755BD41542}"/>
              </a:ext>
              <a:ext uri="{C183D7F6-B498-43B3-948B-1728B52AA6E4}">
                <adec:decorative xmlns:adec="http://schemas.microsoft.com/office/drawing/2017/decorative" val="1"/>
              </a:ext>
            </a:extLst>
          </p:cNvPr>
          <p:cNvSpPr/>
          <p:nvPr/>
        </p:nvSpPr>
        <p:spPr>
          <a:xfrm>
            <a:off x="320077" y="1981966"/>
            <a:ext cx="5284876" cy="2320632"/>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A469BE-D484-695E-7C69-DA0110D4856A}"/>
              </a:ext>
              <a:ext uri="{C183D7F6-B498-43B3-948B-1728B52AA6E4}">
                <adec:decorative xmlns:adec="http://schemas.microsoft.com/office/drawing/2017/decorative" val="1"/>
              </a:ext>
            </a:extLst>
          </p:cNvPr>
          <p:cNvSpPr/>
          <p:nvPr/>
        </p:nvSpPr>
        <p:spPr>
          <a:xfrm>
            <a:off x="320077" y="4660172"/>
            <a:ext cx="5284876" cy="354923"/>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descr="Badge 4 with solid fill">
            <a:hlinkClick r:id="rId3" action="ppaction://hlinksldjump"/>
            <a:extLst>
              <a:ext uri="{FF2B5EF4-FFF2-40B4-BE49-F238E27FC236}">
                <a16:creationId xmlns:a16="http://schemas.microsoft.com/office/drawing/2014/main" id="{83FD027E-0236-338D-0036-3DEF037B47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7816" y="4615662"/>
            <a:ext cx="517998" cy="517998"/>
          </a:xfrm>
          <a:prstGeom prst="rect">
            <a:avLst/>
          </a:prstGeom>
        </p:spPr>
      </p:pic>
      <p:pic>
        <p:nvPicPr>
          <p:cNvPr id="20" name="Graphic 19" descr="Badge 5 with solid fill">
            <a:hlinkClick r:id="rId3" action="ppaction://hlinksldjump"/>
            <a:extLst>
              <a:ext uri="{FF2B5EF4-FFF2-40B4-BE49-F238E27FC236}">
                <a16:creationId xmlns:a16="http://schemas.microsoft.com/office/drawing/2014/main" id="{FE00D98B-B10E-A74B-92DB-75AD2ADEF9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521458" y="5194973"/>
            <a:ext cx="517998" cy="517998"/>
          </a:xfrm>
          <a:prstGeom prst="rect">
            <a:avLst/>
          </a:prstGeom>
        </p:spPr>
      </p:pic>
      <p:sp>
        <p:nvSpPr>
          <p:cNvPr id="23" name="Arrow: Right 22" descr="arrow pointing from paper form to enrollment manager">
            <a:extLst>
              <a:ext uri="{FF2B5EF4-FFF2-40B4-BE49-F238E27FC236}">
                <a16:creationId xmlns:a16="http://schemas.microsoft.com/office/drawing/2014/main" id="{677EE6DD-EFF4-F11E-199F-7352B023FF35}"/>
              </a:ext>
            </a:extLst>
          </p:cNvPr>
          <p:cNvSpPr/>
          <p:nvPr/>
        </p:nvSpPr>
        <p:spPr>
          <a:xfrm>
            <a:off x="6095998" y="3678233"/>
            <a:ext cx="547318" cy="554711"/>
          </a:xfrm>
          <a:prstGeom prst="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Screenshot of the Notes (optional) section. Rectangle highlights the Submit Amendment, Save as Draft and Discard Edits button.">
            <a:extLst>
              <a:ext uri="{FF2B5EF4-FFF2-40B4-BE49-F238E27FC236}">
                <a16:creationId xmlns:a16="http://schemas.microsoft.com/office/drawing/2014/main" id="{EB1A2CBD-4919-9D6D-1038-2BC4FBE386E7}"/>
              </a:ext>
            </a:extLst>
          </p:cNvPr>
          <p:cNvPicPr>
            <a:picLocks noChangeAspect="1"/>
          </p:cNvPicPr>
          <p:nvPr/>
        </p:nvPicPr>
        <p:blipFill>
          <a:blip r:embed="rId8"/>
          <a:stretch>
            <a:fillRect/>
          </a:stretch>
        </p:blipFill>
        <p:spPr>
          <a:xfrm>
            <a:off x="6840009" y="1763645"/>
            <a:ext cx="4888230" cy="4326890"/>
          </a:xfrm>
          <a:prstGeom prst="rect">
            <a:avLst/>
          </a:prstGeom>
          <a:ln>
            <a:solidFill>
              <a:schemeClr val="tx1"/>
            </a:solidFill>
          </a:ln>
        </p:spPr>
      </p:pic>
      <p:sp>
        <p:nvSpPr>
          <p:cNvPr id="42" name="Right Brace 41">
            <a:extLst>
              <a:ext uri="{FF2B5EF4-FFF2-40B4-BE49-F238E27FC236}">
                <a16:creationId xmlns:a16="http://schemas.microsoft.com/office/drawing/2014/main" id="{AC38A0CF-1510-9FB8-99F8-E6D7849BE900}"/>
              </a:ext>
              <a:ext uri="{C183D7F6-B498-43B3-948B-1728B52AA6E4}">
                <adec:decorative xmlns:adec="http://schemas.microsoft.com/office/drawing/2017/decorative" val="1"/>
              </a:ext>
            </a:extLst>
          </p:cNvPr>
          <p:cNvSpPr/>
          <p:nvPr/>
        </p:nvSpPr>
        <p:spPr>
          <a:xfrm rot="10800000" flipH="1">
            <a:off x="11421388" y="2964352"/>
            <a:ext cx="417346" cy="1641198"/>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Graphic 40" descr="Badge 4 with solid fill">
            <a:hlinkClick r:id="rId3" action="ppaction://hlinksldjump"/>
            <a:extLst>
              <a:ext uri="{FF2B5EF4-FFF2-40B4-BE49-F238E27FC236}">
                <a16:creationId xmlns:a16="http://schemas.microsoft.com/office/drawing/2014/main" id="{3236B5BC-F506-034A-B760-D8279054F2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74002" y="3525952"/>
            <a:ext cx="517998" cy="517998"/>
          </a:xfrm>
          <a:prstGeom prst="rect">
            <a:avLst/>
          </a:prstGeom>
        </p:spPr>
      </p:pic>
      <p:sp>
        <p:nvSpPr>
          <p:cNvPr id="16" name="Right Brace 15">
            <a:extLst>
              <a:ext uri="{FF2B5EF4-FFF2-40B4-BE49-F238E27FC236}">
                <a16:creationId xmlns:a16="http://schemas.microsoft.com/office/drawing/2014/main" id="{96AE0288-7FBD-5B87-67F6-2A2330934003}"/>
              </a:ext>
              <a:ext uri="{C183D7F6-B498-43B3-948B-1728B52AA6E4}">
                <adec:decorative xmlns:adec="http://schemas.microsoft.com/office/drawing/2017/decorative" val="1"/>
              </a:ext>
            </a:extLst>
          </p:cNvPr>
          <p:cNvSpPr/>
          <p:nvPr/>
        </p:nvSpPr>
        <p:spPr>
          <a:xfrm flipH="1">
            <a:off x="6679028" y="5641826"/>
            <a:ext cx="417346" cy="448709"/>
          </a:xfrm>
          <a:prstGeom prst="righ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 name="Graphic 39" descr="Badge 5 with solid fill">
            <a:hlinkClick r:id="rId3" action="ppaction://hlinksldjump"/>
            <a:extLst>
              <a:ext uri="{FF2B5EF4-FFF2-40B4-BE49-F238E27FC236}">
                <a16:creationId xmlns:a16="http://schemas.microsoft.com/office/drawing/2014/main" id="{09135E39-396B-BA88-EDB6-5D571F9471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322008" y="5608156"/>
            <a:ext cx="517998" cy="517998"/>
          </a:xfrm>
          <a:prstGeom prst="rect">
            <a:avLst/>
          </a:prstGeom>
        </p:spPr>
      </p:pic>
    </p:spTree>
    <p:extLst>
      <p:ext uri="{BB962C8B-B14F-4D97-AF65-F5344CB8AC3E}">
        <p14:creationId xmlns:p14="http://schemas.microsoft.com/office/powerpoint/2010/main" val="1404229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285462" y="2015925"/>
            <a:ext cx="9621077" cy="2826150"/>
          </a:xfrm>
        </p:spPr>
        <p:txBody>
          <a:bodyPr/>
          <a:lstStyle/>
          <a:p>
            <a:r>
              <a:rPr lang="en-US" sz="4400" dirty="0">
                <a:solidFill>
                  <a:srgbClr val="002060"/>
                </a:solidFill>
                <a:latin typeface="Arial"/>
                <a:cs typeface="Calibri"/>
              </a:rPr>
              <a:t>Chatbot Billie</a:t>
            </a:r>
            <a:endParaRPr lang="en-US" dirty="0">
              <a:solidFill>
                <a:srgbClr val="002060"/>
              </a:solidFill>
            </a:endParaRPr>
          </a:p>
        </p:txBody>
      </p:sp>
    </p:spTree>
    <p:extLst>
      <p:ext uri="{BB962C8B-B14F-4D97-AF65-F5344CB8AC3E}">
        <p14:creationId xmlns:p14="http://schemas.microsoft.com/office/powerpoint/2010/main" val="1594248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FD33558-2F1C-4B0F-9A7C-ECB51DC7453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How to use EM Chatbot, Billie</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20ECC58F-B1A1-2BB5-656A-D769063FF9E8}"/>
              </a:ext>
            </a:extLst>
          </p:cNvPr>
          <p:cNvSpPr txBox="1"/>
          <p:nvPr/>
        </p:nvSpPr>
        <p:spPr>
          <a:xfrm>
            <a:off x="361949" y="746554"/>
            <a:ext cx="11677651" cy="650925"/>
          </a:xfrm>
          <a:prstGeom prst="rect">
            <a:avLst/>
          </a:prstGeom>
          <a:noFill/>
        </p:spPr>
        <p:txBody>
          <a:bodyPr wrap="square" lIns="0" tIns="0" rIns="0" bIns="0" rtlCol="0" anchor="t">
            <a:noAutofit/>
          </a:bodyPr>
          <a:lstStyle/>
          <a:p>
            <a:r>
              <a:rPr lang="en-US" sz="1800" dirty="0">
                <a:solidFill>
                  <a:srgbClr val="002060"/>
                </a:solidFill>
                <a:latin typeface="Arial"/>
                <a:cs typeface="Calibri"/>
              </a:rPr>
              <a:t>The EM Chatbot, Billie is a </a:t>
            </a:r>
            <a:r>
              <a:rPr lang="en-US" sz="1800" b="1" dirty="0">
                <a:solidFill>
                  <a:srgbClr val="002060"/>
                </a:solidFill>
                <a:latin typeface="Arial"/>
                <a:cs typeface="Calibri"/>
              </a:rPr>
              <a:t>self-service tool </a:t>
            </a:r>
            <a:r>
              <a:rPr lang="en-US" sz="1800" dirty="0">
                <a:solidFill>
                  <a:srgbClr val="002060"/>
                </a:solidFill>
                <a:latin typeface="Arial"/>
                <a:cs typeface="Calibri"/>
              </a:rPr>
              <a:t>that is available for you to use</a:t>
            </a:r>
            <a:r>
              <a:rPr lang="en-US" sz="1800" b="1" dirty="0">
                <a:solidFill>
                  <a:srgbClr val="002060"/>
                </a:solidFill>
                <a:latin typeface="Arial"/>
                <a:cs typeface="Calibri"/>
              </a:rPr>
              <a:t> 24/7, 365 days a year</a:t>
            </a:r>
            <a:r>
              <a:rPr lang="en-US" sz="1800" dirty="0">
                <a:solidFill>
                  <a:srgbClr val="002060"/>
                </a:solidFill>
                <a:latin typeface="Arial"/>
                <a:cs typeface="Calibri"/>
              </a:rPr>
              <a:t>. Billie can help you navigate the new system and can provide answers to questions about enrollments you are working on. Check out the video on the next slide to learn more! </a:t>
            </a:r>
          </a:p>
        </p:txBody>
      </p:sp>
      <p:grpSp>
        <p:nvGrpSpPr>
          <p:cNvPr id="10" name="Group 9" descr="Chatbot Billie">
            <a:extLst>
              <a:ext uri="{FF2B5EF4-FFF2-40B4-BE49-F238E27FC236}">
                <a16:creationId xmlns:a16="http://schemas.microsoft.com/office/drawing/2014/main" id="{C1E3B274-64CD-E6D1-C4F4-8ED0E20CED11}"/>
              </a:ext>
            </a:extLst>
          </p:cNvPr>
          <p:cNvGrpSpPr/>
          <p:nvPr/>
        </p:nvGrpSpPr>
        <p:grpSpPr>
          <a:xfrm>
            <a:off x="5111562" y="1519007"/>
            <a:ext cx="1071817" cy="1204772"/>
            <a:chOff x="9467331" y="1697245"/>
            <a:chExt cx="2081565" cy="2475935"/>
          </a:xfrm>
        </p:grpSpPr>
        <p:sp>
          <p:nvSpPr>
            <p:cNvPr id="11" name="Oval 10">
              <a:extLst>
                <a:ext uri="{FF2B5EF4-FFF2-40B4-BE49-F238E27FC236}">
                  <a16:creationId xmlns:a16="http://schemas.microsoft.com/office/drawing/2014/main" id="{8AD9786F-34A5-A5F8-524D-1E6D472FBA79}"/>
                </a:ext>
              </a:extLst>
            </p:cNvPr>
            <p:cNvSpPr/>
            <p:nvPr/>
          </p:nvSpPr>
          <p:spPr>
            <a:xfrm>
              <a:off x="9873488" y="3790180"/>
              <a:ext cx="1486726" cy="383000"/>
            </a:xfrm>
            <a:prstGeom prst="ellipse">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12" name="Graphic 11">
              <a:extLst>
                <a:ext uri="{FF2B5EF4-FFF2-40B4-BE49-F238E27FC236}">
                  <a16:creationId xmlns:a16="http://schemas.microsoft.com/office/drawing/2014/main" id="{C0681931-F3E6-A8C4-295C-DC5F839A3D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67331" y="1697245"/>
              <a:ext cx="2081565" cy="2113104"/>
            </a:xfrm>
            <a:prstGeom prst="rect">
              <a:avLst/>
            </a:prstGeom>
          </p:spPr>
        </p:pic>
      </p:grpSp>
      <p:sp>
        <p:nvSpPr>
          <p:cNvPr id="3" name="Content Placeholder 2">
            <a:extLst>
              <a:ext uri="{FF2B5EF4-FFF2-40B4-BE49-F238E27FC236}">
                <a16:creationId xmlns:a16="http://schemas.microsoft.com/office/drawing/2014/main" id="{DF8B6900-DBA2-1131-9C30-429EC9F2B50E}"/>
              </a:ext>
            </a:extLst>
          </p:cNvPr>
          <p:cNvSpPr>
            <a:spLocks noGrp="1"/>
          </p:cNvSpPr>
          <p:nvPr>
            <p:ph sz="quarter" idx="10"/>
          </p:nvPr>
        </p:nvSpPr>
        <p:spPr>
          <a:xfrm>
            <a:off x="361948" y="2895661"/>
            <a:ext cx="4749613" cy="2977666"/>
          </a:xfrm>
        </p:spPr>
        <p:txBody>
          <a:bodyPr vert="horz" lIns="0" tIns="0" rIns="0" bIns="0" rtlCol="0" anchor="t">
            <a:normAutofit/>
          </a:bodyPr>
          <a:lstStyle/>
          <a:p>
            <a:r>
              <a:rPr lang="en-US" sz="1800">
                <a:solidFill>
                  <a:srgbClr val="002060"/>
                </a:solidFill>
                <a:latin typeface="Arial"/>
                <a:cs typeface="Calibri"/>
              </a:rPr>
              <a:t>Billie is great at answering questions about: </a:t>
            </a:r>
            <a:endParaRPr lang="en-US" sz="1800">
              <a:solidFill>
                <a:srgbClr val="002060"/>
              </a:solidFill>
              <a:latin typeface="Arial"/>
              <a:cs typeface="Calibri" panose="020F0502020204030204" pitchFamily="34" charset="0"/>
            </a:endParaRPr>
          </a:p>
          <a:p>
            <a:pPr marL="342900" indent="-342900">
              <a:buFont typeface="Wingdings" panose="05000000000000000000" pitchFamily="2" charset="2"/>
              <a:buChar char="§"/>
            </a:pPr>
            <a:r>
              <a:rPr lang="en-US" sz="1800">
                <a:solidFill>
                  <a:srgbClr val="002060"/>
                </a:solidFill>
                <a:latin typeface="Arial"/>
                <a:cs typeface="Calibri"/>
              </a:rPr>
              <a:t>Navigating EM</a:t>
            </a:r>
          </a:p>
          <a:p>
            <a:pPr marL="342900" indent="-342900">
              <a:buFont typeface="Wingdings" panose="05000000000000000000" pitchFamily="2" charset="2"/>
              <a:buChar char="§"/>
            </a:pPr>
            <a:r>
              <a:rPr lang="en-US" sz="1800">
                <a:solidFill>
                  <a:srgbClr val="002060"/>
                </a:solidFill>
                <a:latin typeface="Arial"/>
                <a:cs typeface="Calibri"/>
              </a:rPr>
              <a:t>Submitting Enrollments &amp; Certifications</a:t>
            </a:r>
          </a:p>
          <a:p>
            <a:pPr marL="342900" indent="-342900">
              <a:buFont typeface="Wingdings" panose="05000000000000000000" pitchFamily="2" charset="2"/>
              <a:buChar char="§"/>
            </a:pPr>
            <a:r>
              <a:rPr lang="en-US" sz="1800">
                <a:solidFill>
                  <a:srgbClr val="002060"/>
                </a:solidFill>
                <a:latin typeface="Arial"/>
                <a:cs typeface="Calibri"/>
              </a:rPr>
              <a:t>Amending Enrollments</a:t>
            </a:r>
          </a:p>
          <a:p>
            <a:pPr marL="342900" indent="-342900">
              <a:buFont typeface="Wingdings" panose="05000000000000000000" pitchFamily="2" charset="2"/>
              <a:buChar char="§"/>
            </a:pPr>
            <a:r>
              <a:rPr lang="en-US" sz="1800">
                <a:solidFill>
                  <a:srgbClr val="002060"/>
                </a:solidFill>
                <a:latin typeface="Arial"/>
                <a:cs typeface="Calibri"/>
              </a:rPr>
              <a:t>Entitlement &amp; Debt</a:t>
            </a:r>
          </a:p>
          <a:p>
            <a:pPr marL="342900" indent="-342900">
              <a:buFont typeface="Wingdings" panose="05000000000000000000" pitchFamily="2" charset="2"/>
              <a:buChar char="§"/>
            </a:pPr>
            <a:r>
              <a:rPr lang="en-US" sz="1800">
                <a:solidFill>
                  <a:srgbClr val="002060"/>
                </a:solidFill>
                <a:latin typeface="Arial"/>
                <a:cs typeface="Calibri"/>
              </a:rPr>
              <a:t>Legislative and Policy Changes</a:t>
            </a:r>
          </a:p>
        </p:txBody>
      </p:sp>
      <p:sp>
        <p:nvSpPr>
          <p:cNvPr id="23" name="TextBox 22">
            <a:extLst>
              <a:ext uri="{FF2B5EF4-FFF2-40B4-BE49-F238E27FC236}">
                <a16:creationId xmlns:a16="http://schemas.microsoft.com/office/drawing/2014/main" id="{2CE13FCC-F897-4F19-BC2B-8B56C878CDED}"/>
              </a:ext>
            </a:extLst>
          </p:cNvPr>
          <p:cNvSpPr txBox="1"/>
          <p:nvPr/>
        </p:nvSpPr>
        <p:spPr>
          <a:xfrm>
            <a:off x="5344787" y="2895661"/>
            <a:ext cx="6206516" cy="3754566"/>
          </a:xfrm>
          <a:prstGeom prst="rect">
            <a:avLst/>
          </a:prstGeom>
          <a:noFill/>
        </p:spPr>
        <p:txBody>
          <a:bodyPr wrap="square" lIns="0" tIns="0" rIns="0" bIns="0" rtlCol="0" anchor="t">
            <a:noAutofit/>
          </a:bodyPr>
          <a:lstStyle/>
          <a:p>
            <a:pPr defTabSz="228600">
              <a:spcAft>
                <a:spcPts val="1200"/>
              </a:spcAft>
            </a:pPr>
            <a:r>
              <a:rPr lang="en-US" sz="1600">
                <a:solidFill>
                  <a:srgbClr val="002060"/>
                </a:solidFill>
                <a:latin typeface="Arial"/>
                <a:cs typeface="Calibri"/>
              </a:rPr>
              <a:t>Tips: </a:t>
            </a:r>
            <a:endParaRPr lang="en-US" sz="1600">
              <a:solidFill>
                <a:srgbClr val="002060"/>
              </a:solidFill>
              <a:latin typeface="Arial"/>
              <a:cs typeface="Calibri" panose="020F0502020204030204" pitchFamily="34" charset="0"/>
            </a:endParaRPr>
          </a:p>
          <a:p>
            <a:pPr marL="285750" indent="-285750" algn="l" defTabSz="228600">
              <a:spcAft>
                <a:spcPts val="1200"/>
              </a:spcAft>
              <a:buFont typeface="Wingdings" panose="020B0604020202020204" pitchFamily="34" charset="0"/>
              <a:buChar char="§"/>
            </a:pPr>
            <a:r>
              <a:rPr lang="en-US" sz="1600">
                <a:solidFill>
                  <a:srgbClr val="002060"/>
                </a:solidFill>
                <a:latin typeface="Arial"/>
                <a:cs typeface="Calibri"/>
              </a:rPr>
              <a:t>We recommend exploring the pre-drafted questions Billie can answer first if you’re not sure where to start!</a:t>
            </a:r>
          </a:p>
          <a:p>
            <a:pPr marL="285750" indent="-285750" defTabSz="228600">
              <a:spcAft>
                <a:spcPts val="1200"/>
              </a:spcAft>
              <a:buFont typeface="Wingdings" panose="020B0604020202020204" pitchFamily="34" charset="0"/>
              <a:buChar char="§"/>
            </a:pPr>
            <a:r>
              <a:rPr lang="en-US" sz="1600">
                <a:solidFill>
                  <a:srgbClr val="002060"/>
                </a:solidFill>
                <a:latin typeface="Arial"/>
                <a:cs typeface="Calibri"/>
              </a:rPr>
              <a:t>Click the “</a:t>
            </a:r>
            <a:r>
              <a:rPr lang="en-US" sz="1600" err="1">
                <a:solidFill>
                  <a:srgbClr val="002060"/>
                </a:solidFill>
                <a:latin typeface="Arial"/>
                <a:cs typeface="Calibri"/>
              </a:rPr>
              <a:t>i</a:t>
            </a:r>
            <a:r>
              <a:rPr lang="en-US" sz="1600">
                <a:solidFill>
                  <a:srgbClr val="002060"/>
                </a:solidFill>
                <a:latin typeface="Arial"/>
                <a:cs typeface="Calibri"/>
              </a:rPr>
              <a:t>” button in the bottom left corner to find all the topics the Chatbot can help you with</a:t>
            </a:r>
          </a:p>
          <a:p>
            <a:pPr marL="285750" indent="-285750" algn="l" defTabSz="228600">
              <a:spcAft>
                <a:spcPts val="1200"/>
              </a:spcAft>
              <a:buFont typeface="Wingdings" panose="020B0604020202020204" pitchFamily="34" charset="0"/>
              <a:buChar char="§"/>
            </a:pPr>
            <a:r>
              <a:rPr lang="en-US" sz="1600">
                <a:solidFill>
                  <a:srgbClr val="002060"/>
                </a:solidFill>
                <a:latin typeface="Arial"/>
                <a:cs typeface="Calibri"/>
              </a:rPr>
              <a:t>Billie is always there for you in the bottom right corner 24/7.</a:t>
            </a:r>
          </a:p>
          <a:p>
            <a:pPr marL="285750" indent="-285750" defTabSz="228600">
              <a:spcAft>
                <a:spcPts val="1200"/>
              </a:spcAft>
              <a:buFont typeface="Wingdings" panose="020B0604020202020204" pitchFamily="34" charset="0"/>
              <a:buChar char="§"/>
            </a:pPr>
            <a:r>
              <a:rPr lang="en-US" sz="1600" b="0">
                <a:solidFill>
                  <a:srgbClr val="002060"/>
                </a:solidFill>
                <a:effectLst/>
                <a:latin typeface="Arial"/>
                <a:cs typeface="Calibri"/>
              </a:rPr>
              <a:t>Enter “Hi” to return to the main menu</a:t>
            </a:r>
            <a:r>
              <a:rPr lang="en-US" sz="1600">
                <a:solidFill>
                  <a:srgbClr val="002060"/>
                </a:solidFill>
                <a:latin typeface="Arial"/>
                <a:cs typeface="Calibri"/>
              </a:rPr>
              <a:t> </a:t>
            </a:r>
            <a:endParaRPr lang="en-US" sz="1600">
              <a:solidFill>
                <a:srgbClr val="002060"/>
              </a:solidFill>
              <a:latin typeface="Arial"/>
              <a:cs typeface="Calibri" panose="020F0502020204030204" pitchFamily="34" charset="0"/>
            </a:endParaRPr>
          </a:p>
          <a:p>
            <a:pPr marL="285750" indent="-285750" defTabSz="228600">
              <a:spcAft>
                <a:spcPts val="1200"/>
              </a:spcAft>
              <a:buFont typeface="Wingdings" panose="020B0604020202020204" pitchFamily="34" charset="0"/>
              <a:buChar char="§"/>
            </a:pPr>
            <a:r>
              <a:rPr lang="en-US" sz="1600">
                <a:solidFill>
                  <a:srgbClr val="002060"/>
                </a:solidFill>
                <a:latin typeface="Arial"/>
                <a:cs typeface="Calibri"/>
              </a:rPr>
              <a:t>Reminder not to enter Personal Identifying Information (PII) into Billie</a:t>
            </a:r>
          </a:p>
          <a:p>
            <a:pPr marL="285750" indent="-285750" algn="l" defTabSz="228600">
              <a:spcAft>
                <a:spcPts val="1200"/>
              </a:spcAft>
              <a:buFont typeface="Wingdings" panose="020B0604020202020204" pitchFamily="34" charset="0"/>
              <a:buChar char="§"/>
            </a:pPr>
            <a:endParaRPr lang="en-US" sz="1600" i="1" noProof="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286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285462" y="2015925"/>
            <a:ext cx="9621077" cy="2826150"/>
          </a:xfrm>
        </p:spPr>
        <p:txBody>
          <a:bodyPr/>
          <a:lstStyle/>
          <a:p>
            <a:r>
              <a:rPr lang="en-US" sz="4400" dirty="0">
                <a:solidFill>
                  <a:srgbClr val="002060"/>
                </a:solidFill>
                <a:latin typeface="Arial"/>
                <a:cs typeface="Calibri"/>
              </a:rPr>
              <a:t>EM Communications</a:t>
            </a:r>
          </a:p>
        </p:txBody>
      </p:sp>
    </p:spTree>
    <p:extLst>
      <p:ext uri="{BB962C8B-B14F-4D97-AF65-F5344CB8AC3E}">
        <p14:creationId xmlns:p14="http://schemas.microsoft.com/office/powerpoint/2010/main" val="2519123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E7A3B9E-DCF5-4ED6-9DCC-04234BC0C7B6}"/>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Communications about EM</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4C43541C-0BD3-9233-D941-A6CC59EE783B}"/>
              </a:ext>
            </a:extLst>
          </p:cNvPr>
          <p:cNvSpPr txBox="1"/>
          <p:nvPr/>
        </p:nvSpPr>
        <p:spPr>
          <a:xfrm>
            <a:off x="361949" y="746554"/>
            <a:ext cx="10571045" cy="650925"/>
          </a:xfrm>
          <a:prstGeom prst="rect">
            <a:avLst/>
          </a:prstGeom>
          <a:noFill/>
        </p:spPr>
        <p:txBody>
          <a:bodyPr wrap="square" lIns="0" tIns="0" rIns="0" bIns="0" rtlCol="0" anchor="t">
            <a:noAutofit/>
          </a:bodyPr>
          <a:lstStyle/>
          <a:p>
            <a:pPr>
              <a:defRPr/>
            </a:pPr>
            <a:r>
              <a:rPr lang="en-US" sz="1800" dirty="0">
                <a:solidFill>
                  <a:srgbClr val="002060"/>
                </a:solidFill>
                <a:latin typeface="Arial"/>
                <a:cs typeface="Calibri"/>
              </a:rPr>
              <a:t>As you get acclimated to EM, we are sending you communications about system updates, log in processes and resources. </a:t>
            </a:r>
            <a:r>
              <a:rPr lang="en-US" sz="1800" b="1" dirty="0">
                <a:solidFill>
                  <a:srgbClr val="002060"/>
                </a:solidFill>
                <a:latin typeface="Arial"/>
                <a:cs typeface="Calibri"/>
              </a:rPr>
              <a:t>You can expect to receive communications through: </a:t>
            </a:r>
            <a:endParaRPr lang="en-US" sz="1800" b="1" i="0" u="none" strike="noStrike" kern="1200" cap="none" spc="0" normalizeH="0" baseline="0" noProof="0" dirty="0">
              <a:ln>
                <a:noFill/>
              </a:ln>
              <a:solidFill>
                <a:srgbClr val="002060"/>
              </a:solidFill>
              <a:effectLst/>
              <a:uLnTx/>
              <a:uFillTx/>
              <a:latin typeface="Arial"/>
              <a:cs typeface="Calibri"/>
            </a:endParaRPr>
          </a:p>
        </p:txBody>
      </p:sp>
      <p:pic>
        <p:nvPicPr>
          <p:cNvPr id="5" name="Picture 5" descr="Enrollment Manager SCO in the Know Update">
            <a:extLst>
              <a:ext uri="{FF2B5EF4-FFF2-40B4-BE49-F238E27FC236}">
                <a16:creationId xmlns:a16="http://schemas.microsoft.com/office/drawing/2014/main" id="{8B54FEB3-A8F9-B7C8-83F8-745115B9DD4F}"/>
              </a:ext>
            </a:extLst>
          </p:cNvPr>
          <p:cNvPicPr>
            <a:picLocks noChangeAspect="1"/>
          </p:cNvPicPr>
          <p:nvPr/>
        </p:nvPicPr>
        <p:blipFill>
          <a:blip r:embed="rId3"/>
          <a:stretch>
            <a:fillRect/>
          </a:stretch>
        </p:blipFill>
        <p:spPr>
          <a:xfrm>
            <a:off x="572477" y="1763480"/>
            <a:ext cx="2342662" cy="3458040"/>
          </a:xfrm>
          <a:prstGeom prst="rect">
            <a:avLst/>
          </a:prstGeom>
          <a:ln>
            <a:noFill/>
          </a:ln>
          <a:effectLst>
            <a:outerShdw blurRad="292100" dist="139700" dir="2700000" algn="tl" rotWithShape="0">
              <a:srgbClr val="333333">
                <a:alpha val="65000"/>
              </a:srgbClr>
            </a:outerShdw>
          </a:effectLst>
        </p:spPr>
      </p:pic>
      <p:sp>
        <p:nvSpPr>
          <p:cNvPr id="34" name="TextBox 33">
            <a:extLst>
              <a:ext uri="{FF2B5EF4-FFF2-40B4-BE49-F238E27FC236}">
                <a16:creationId xmlns:a16="http://schemas.microsoft.com/office/drawing/2014/main" id="{180F16E2-E082-7BDA-F248-470337908359}"/>
              </a:ext>
            </a:extLst>
          </p:cNvPr>
          <p:cNvSpPr txBox="1"/>
          <p:nvPr/>
        </p:nvSpPr>
        <p:spPr>
          <a:xfrm>
            <a:off x="405873" y="5434499"/>
            <a:ext cx="2679424" cy="92333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Emails &amp; “SCO in the Know” Newsletter Updates</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pic>
        <p:nvPicPr>
          <p:cNvPr id="6" name="Picture 6" descr="Chatbot Billie Youtube Video">
            <a:extLst>
              <a:ext uri="{FF2B5EF4-FFF2-40B4-BE49-F238E27FC236}">
                <a16:creationId xmlns:a16="http://schemas.microsoft.com/office/drawing/2014/main" id="{5566D000-D763-0D98-F4C4-297AAA341662}"/>
              </a:ext>
            </a:extLst>
          </p:cNvPr>
          <p:cNvPicPr>
            <a:picLocks noChangeAspect="1"/>
          </p:cNvPicPr>
          <p:nvPr/>
        </p:nvPicPr>
        <p:blipFill>
          <a:blip r:embed="rId4"/>
          <a:stretch>
            <a:fillRect/>
          </a:stretch>
        </p:blipFill>
        <p:spPr>
          <a:xfrm>
            <a:off x="3532554" y="1742071"/>
            <a:ext cx="4833814" cy="3237089"/>
          </a:xfrm>
          <a:prstGeom prst="rect">
            <a:avLst/>
          </a:prstGeom>
          <a:ln>
            <a:noFill/>
          </a:ln>
          <a:effectLst>
            <a:outerShdw blurRad="292100" dist="139700" dir="2700000" algn="tl" rotWithShape="0">
              <a:srgbClr val="333333">
                <a:alpha val="65000"/>
              </a:srgbClr>
            </a:outerShdw>
          </a:effectLst>
        </p:spPr>
      </p:pic>
      <p:sp>
        <p:nvSpPr>
          <p:cNvPr id="38" name="TextBox 37">
            <a:extLst>
              <a:ext uri="{FF2B5EF4-FFF2-40B4-BE49-F238E27FC236}">
                <a16:creationId xmlns:a16="http://schemas.microsoft.com/office/drawing/2014/main" id="{76B7B8B2-291A-D205-D87D-67E2648195E0}"/>
              </a:ext>
            </a:extLst>
          </p:cNvPr>
          <p:cNvSpPr txBox="1"/>
          <p:nvPr/>
        </p:nvSpPr>
        <p:spPr>
          <a:xfrm>
            <a:off x="3435036" y="5434499"/>
            <a:ext cx="5245949" cy="92333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a:cs typeface="Calibri"/>
              </a:rPr>
              <a:t>Videos</a:t>
            </a:r>
            <a:endParaRPr lang="en-US" sz="1800" b="1" i="0" u="none" strike="noStrike" kern="1200" cap="none" spc="0" normalizeH="0" baseline="0" noProof="0" dirty="0">
              <a:ln>
                <a:noFill/>
              </a:ln>
              <a:solidFill>
                <a:srgbClr val="002060"/>
              </a:solidFill>
              <a:effectLst/>
              <a:uLnTx/>
              <a:uFillTx/>
              <a:latin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hlinkClick r:id="rId5"/>
              </a:rPr>
              <a:t>YouTube Channel: Veterans Benefits Administration</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pic>
        <p:nvPicPr>
          <p:cNvPr id="7" name="Picture 7" descr="Facebook post of enrollment manager">
            <a:extLst>
              <a:ext uri="{FF2B5EF4-FFF2-40B4-BE49-F238E27FC236}">
                <a16:creationId xmlns:a16="http://schemas.microsoft.com/office/drawing/2014/main" id="{5E221DF9-AE5C-2003-6352-29F1884CC321}"/>
              </a:ext>
            </a:extLst>
          </p:cNvPr>
          <p:cNvPicPr>
            <a:picLocks noChangeAspect="1"/>
          </p:cNvPicPr>
          <p:nvPr/>
        </p:nvPicPr>
        <p:blipFill>
          <a:blip r:embed="rId6"/>
          <a:stretch>
            <a:fillRect/>
          </a:stretch>
        </p:blipFill>
        <p:spPr>
          <a:xfrm>
            <a:off x="8807938" y="1822344"/>
            <a:ext cx="3133969" cy="3086312"/>
          </a:xfrm>
          <a:prstGeom prst="rect">
            <a:avLst/>
          </a:prstGeom>
          <a:ln>
            <a:noFill/>
          </a:ln>
          <a:effectLst>
            <a:outerShdw blurRad="292100" dist="139700" dir="2700000" algn="tl" rotWithShape="0">
              <a:srgbClr val="333333">
                <a:alpha val="65000"/>
              </a:srgbClr>
            </a:outerShdw>
          </a:effectLst>
        </p:spPr>
      </p:pic>
      <p:sp>
        <p:nvSpPr>
          <p:cNvPr id="40" name="TextBox 39">
            <a:extLst>
              <a:ext uri="{FF2B5EF4-FFF2-40B4-BE49-F238E27FC236}">
                <a16:creationId xmlns:a16="http://schemas.microsoft.com/office/drawing/2014/main" id="{0A2F6DA7-AC03-E6AE-129E-067DF6B14EFE}"/>
              </a:ext>
            </a:extLst>
          </p:cNvPr>
          <p:cNvSpPr txBox="1"/>
          <p:nvPr/>
        </p:nvSpPr>
        <p:spPr>
          <a:xfrm>
            <a:off x="8642188" y="5434499"/>
            <a:ext cx="3291290"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Social</a:t>
            </a:r>
            <a:endParaRPr lang="en-US" sz="1800" b="1" i="0" u="none" strike="noStrike" kern="1200" cap="none" spc="0" normalizeH="0" baseline="0" noProof="0" dirty="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Facebook</a:t>
            </a:r>
            <a:r>
              <a:rPr lang="en-US" b="1" dirty="0">
                <a:solidFill>
                  <a:srgbClr val="002060"/>
                </a:solidFill>
                <a:latin typeface="Arial"/>
                <a:cs typeface="Calibri"/>
              </a:rPr>
              <a:t>:@</a:t>
            </a:r>
            <a:r>
              <a:rPr kumimoji="0" lang="en-US" sz="1800" b="1" i="0" u="none" strike="noStrike" kern="1200" cap="none" spc="0" normalizeH="0" baseline="0" noProof="0" dirty="0" err="1">
                <a:ln>
                  <a:noFill/>
                </a:ln>
                <a:solidFill>
                  <a:srgbClr val="002060"/>
                </a:solidFill>
                <a:effectLst/>
                <a:uLnTx/>
                <a:uFillTx/>
                <a:latin typeface="Arial"/>
                <a:cs typeface="Calibri"/>
              </a:rPr>
              <a:t>GIBillEducation</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sp>
        <p:nvSpPr>
          <p:cNvPr id="3" name="Content Placeholder 2">
            <a:extLst>
              <a:ext uri="{FF2B5EF4-FFF2-40B4-BE49-F238E27FC236}">
                <a16:creationId xmlns:a16="http://schemas.microsoft.com/office/drawing/2014/main" id="{1CD53807-1B34-E1F4-2ABB-BB067E793E6F}"/>
              </a:ext>
            </a:extLst>
          </p:cNvPr>
          <p:cNvSpPr>
            <a:spLocks noGrp="1"/>
          </p:cNvSpPr>
          <p:nvPr>
            <p:ph sz="quarter" idx="10"/>
          </p:nvPr>
        </p:nvSpPr>
        <p:spPr>
          <a:xfrm>
            <a:off x="4277015" y="6417698"/>
            <a:ext cx="3631747" cy="512207"/>
          </a:xfrm>
        </p:spPr>
        <p:txBody>
          <a:bodyPr vert="horz" lIns="0" tIns="0" rIns="0" bIns="0" rtlCol="0" anchor="t">
            <a:noAutofit/>
          </a:bodyPr>
          <a:lstStyle/>
          <a:p>
            <a:pPr algn="ctr"/>
            <a:r>
              <a:rPr lang="en-US" sz="2400" b="1">
                <a:solidFill>
                  <a:srgbClr val="002060"/>
                </a:solidFill>
                <a:latin typeface="Arial"/>
                <a:cs typeface="Calibri"/>
              </a:rPr>
              <a:t>We’ve got you covered! </a:t>
            </a:r>
            <a:endParaRPr lang="en-US" sz="2400" b="1">
              <a:solidFill>
                <a:srgbClr val="002060"/>
              </a:solidFill>
              <a:latin typeface="Arial"/>
            </a:endParaRPr>
          </a:p>
          <a:p>
            <a:endParaRPr lang="en-US" sz="2400"/>
          </a:p>
        </p:txBody>
      </p:sp>
    </p:spTree>
    <p:extLst>
      <p:ext uri="{BB962C8B-B14F-4D97-AF65-F5344CB8AC3E}">
        <p14:creationId xmlns:p14="http://schemas.microsoft.com/office/powerpoint/2010/main" val="18259565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86569C3-568B-448D-AFE9-8868D6C42285}"/>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Communications Overview</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13" name="TextBox 12">
            <a:extLst>
              <a:ext uri="{FF2B5EF4-FFF2-40B4-BE49-F238E27FC236}">
                <a16:creationId xmlns:a16="http://schemas.microsoft.com/office/drawing/2014/main" id="{028256A5-7C0A-AE0A-ECB1-9B2FB8890B47}"/>
              </a:ext>
            </a:extLst>
          </p:cNvPr>
          <p:cNvSpPr txBox="1"/>
          <p:nvPr/>
        </p:nvSpPr>
        <p:spPr>
          <a:xfrm>
            <a:off x="361949" y="746554"/>
            <a:ext cx="10571045" cy="650925"/>
          </a:xfrm>
          <a:prstGeom prst="rect">
            <a:avLst/>
          </a:prstGeom>
          <a:noFill/>
        </p:spPr>
        <p:txBody>
          <a:bodyPr wrap="square" lIns="0" tIns="0" rIns="0" bIns="0" rtlCol="0" anchor="t">
            <a:noAutofit/>
          </a:bodyPr>
          <a:lstStyle/>
          <a:p>
            <a:r>
              <a:rPr lang="en-US" sz="1800" dirty="0">
                <a:solidFill>
                  <a:srgbClr val="002060"/>
                </a:solidFill>
                <a:latin typeface="Arial"/>
                <a:cs typeface="Calibri"/>
              </a:rPr>
              <a:t>Below are the channels, content, and cadence we communicate EM updates. </a:t>
            </a:r>
            <a:endParaRPr lang="en-US" sz="1800" b="1" dirty="0">
              <a:solidFill>
                <a:srgbClr val="002060"/>
              </a:solidFill>
              <a:latin typeface="Arial"/>
              <a:cs typeface="Arial"/>
            </a:endParaRPr>
          </a:p>
        </p:txBody>
      </p:sp>
      <p:pic>
        <p:nvPicPr>
          <p:cNvPr id="16" name="Picture 15" descr="email icon">
            <a:extLst>
              <a:ext uri="{FF2B5EF4-FFF2-40B4-BE49-F238E27FC236}">
                <a16:creationId xmlns:a16="http://schemas.microsoft.com/office/drawing/2014/main" id="{A93F0C70-CBAE-5C23-9CE8-D79E536AAE61}"/>
              </a:ext>
            </a:extLst>
          </p:cNvPr>
          <p:cNvPicPr>
            <a:picLocks noChangeAspect="1"/>
          </p:cNvPicPr>
          <p:nvPr/>
        </p:nvPicPr>
        <p:blipFill>
          <a:blip r:embed="rId2"/>
          <a:stretch>
            <a:fillRect/>
          </a:stretch>
        </p:blipFill>
        <p:spPr>
          <a:xfrm>
            <a:off x="170163" y="2314767"/>
            <a:ext cx="801278" cy="816485"/>
          </a:xfrm>
          <a:prstGeom prst="rect">
            <a:avLst/>
          </a:prstGeom>
        </p:spPr>
      </p:pic>
      <p:sp>
        <p:nvSpPr>
          <p:cNvPr id="5" name="TextBox 4">
            <a:extLst>
              <a:ext uri="{FF2B5EF4-FFF2-40B4-BE49-F238E27FC236}">
                <a16:creationId xmlns:a16="http://schemas.microsoft.com/office/drawing/2014/main" id="{C130753A-573E-3761-AFD3-81C726B24FC7}"/>
              </a:ext>
            </a:extLst>
          </p:cNvPr>
          <p:cNvSpPr txBox="1"/>
          <p:nvPr/>
        </p:nvSpPr>
        <p:spPr>
          <a:xfrm>
            <a:off x="959864" y="1913907"/>
            <a:ext cx="3025659" cy="160043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Emails</a:t>
            </a:r>
            <a:endParaRPr lang="en-US" sz="1800" b="0" i="0" u="none" strike="noStrike" kern="1200" cap="none" spc="0" normalizeH="0" baseline="0" noProof="0" dirty="0">
              <a:ln>
                <a:noFill/>
              </a:ln>
              <a:solidFill>
                <a:srgbClr val="002060"/>
              </a:solidFill>
              <a:effectLst/>
              <a:uLnTx/>
              <a:uFillTx/>
              <a:latin typeface="Arial"/>
              <a:cs typeface="Calibri"/>
            </a:endParaRPr>
          </a:p>
          <a:p>
            <a:pPr>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lang="en-US" sz="1600" dirty="0">
                <a:solidFill>
                  <a:srgbClr val="002060"/>
                </a:solidFill>
                <a:latin typeface="Arial"/>
                <a:cs typeface="Calibri"/>
              </a:rPr>
              <a:t>System updates, log in processes, Billie for support, tips and training resources.</a:t>
            </a:r>
            <a:endParaRPr lang="en-US" sz="160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 </a:t>
            </a:r>
            <a:r>
              <a:rPr kumimoji="0" lang="en-US" sz="1600" i="0" u="none" strike="noStrike" kern="1200" cap="none" spc="0" normalizeH="0" baseline="0" noProof="0" dirty="0">
                <a:ln>
                  <a:noFill/>
                </a:ln>
                <a:solidFill>
                  <a:srgbClr val="002060"/>
                </a:solidFill>
                <a:effectLst/>
                <a:uLnTx/>
                <a:uFillTx/>
                <a:latin typeface="Arial"/>
                <a:cs typeface="Calibri"/>
              </a:rPr>
              <a:t>Updated</a:t>
            </a:r>
            <a:r>
              <a:rPr kumimoji="0" lang="en-US" sz="1600" b="1" i="0" u="none" strike="noStrike" kern="1200" cap="none" spc="0" normalizeH="0" baseline="0" noProof="0" dirty="0">
                <a:ln>
                  <a:noFill/>
                </a:ln>
                <a:solidFill>
                  <a:srgbClr val="002060"/>
                </a:solidFill>
                <a:effectLst/>
                <a:uLnTx/>
                <a:uFillTx/>
                <a:latin typeface="Arial"/>
                <a:cs typeface="Calibri"/>
              </a:rPr>
              <a:t> </a:t>
            </a:r>
            <a:r>
              <a:rPr kumimoji="0" lang="en-US" sz="1600" b="0" i="0" u="none" strike="noStrike" kern="1200" cap="none" spc="0" normalizeH="0" baseline="0" noProof="0" dirty="0">
                <a:ln>
                  <a:noFill/>
                </a:ln>
                <a:solidFill>
                  <a:srgbClr val="002060"/>
                </a:solidFill>
                <a:effectLst/>
                <a:uLnTx/>
                <a:uFillTx/>
                <a:latin typeface="Arial"/>
                <a:cs typeface="Calibri"/>
              </a:rPr>
              <a:t>2-3 times a month</a:t>
            </a:r>
            <a:endParaRPr lang="en-US" sz="1600" b="0" i="0" u="none" strike="noStrike" kern="1200" cap="none" spc="0" normalizeH="0" baseline="0" noProof="0" dirty="0">
              <a:ln>
                <a:noFill/>
              </a:ln>
              <a:solidFill>
                <a:srgbClr val="002060"/>
              </a:solidFill>
              <a:effectLst/>
              <a:uLnTx/>
              <a:uFillTx/>
              <a:latin typeface="Arial"/>
              <a:cs typeface="Calibri"/>
            </a:endParaRPr>
          </a:p>
        </p:txBody>
      </p:sp>
      <p:pic>
        <p:nvPicPr>
          <p:cNvPr id="17" name="Picture 17" descr="laptop icon">
            <a:extLst>
              <a:ext uri="{FF2B5EF4-FFF2-40B4-BE49-F238E27FC236}">
                <a16:creationId xmlns:a16="http://schemas.microsoft.com/office/drawing/2014/main" id="{232AD2DA-771E-FCB4-05D7-10FA619BFA3B}"/>
              </a:ext>
            </a:extLst>
          </p:cNvPr>
          <p:cNvPicPr>
            <a:picLocks noChangeAspect="1"/>
          </p:cNvPicPr>
          <p:nvPr/>
        </p:nvPicPr>
        <p:blipFill>
          <a:blip r:embed="rId3"/>
          <a:stretch>
            <a:fillRect/>
          </a:stretch>
        </p:blipFill>
        <p:spPr>
          <a:xfrm>
            <a:off x="4026353" y="2176909"/>
            <a:ext cx="1062990" cy="1092200"/>
          </a:xfrm>
          <a:prstGeom prst="rect">
            <a:avLst/>
          </a:prstGeom>
        </p:spPr>
      </p:pic>
      <p:sp>
        <p:nvSpPr>
          <p:cNvPr id="11" name="TextBox 10">
            <a:extLst>
              <a:ext uri="{FF2B5EF4-FFF2-40B4-BE49-F238E27FC236}">
                <a16:creationId xmlns:a16="http://schemas.microsoft.com/office/drawing/2014/main" id="{6C306E27-0533-CDF2-5842-F4374B8BEEF6}"/>
              </a:ext>
            </a:extLst>
          </p:cNvPr>
          <p:cNvSpPr txBox="1"/>
          <p:nvPr/>
        </p:nvSpPr>
        <p:spPr>
          <a:xfrm>
            <a:off x="4950752" y="1913907"/>
            <a:ext cx="3029761" cy="1354217"/>
          </a:xfrm>
          <a:prstGeom prst="rect">
            <a:avLst/>
          </a:prstGeom>
          <a:noFill/>
        </p:spPr>
        <p:txBody>
          <a:bodyPr wrap="square" lIns="91440" tIns="45720" rIns="91440" bIns="45720" anchor="t">
            <a:spAutoFit/>
          </a:bodyPr>
          <a:lstStyle/>
          <a:p>
            <a:pPr>
              <a:defRPr/>
            </a:pPr>
            <a:r>
              <a:rPr kumimoji="0" lang="en-US" sz="1800" b="1" i="0" u="none" strike="noStrike" kern="1200" cap="none" spc="0" normalizeH="0" baseline="0" noProof="0" dirty="0">
                <a:ln>
                  <a:noFill/>
                </a:ln>
                <a:solidFill>
                  <a:srgbClr val="002060"/>
                </a:solidFill>
                <a:effectLst/>
                <a:uLnTx/>
                <a:uFillTx/>
                <a:latin typeface="Arial"/>
                <a:cs typeface="Calibri"/>
              </a:rPr>
              <a:t>Web Updates</a:t>
            </a:r>
            <a:r>
              <a:rPr lang="en-US" b="1" dirty="0">
                <a:solidFill>
                  <a:srgbClr val="002060"/>
                </a:solidFill>
                <a:latin typeface="Arial"/>
                <a:cs typeface="Calibri"/>
              </a:rPr>
              <a:t> </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lang="en-US" sz="1600" dirty="0">
                <a:solidFill>
                  <a:srgbClr val="002060"/>
                </a:solidFill>
                <a:latin typeface="Arial"/>
                <a:cs typeface="Calibri"/>
              </a:rPr>
              <a:t>Share the most updated resources on EM.</a:t>
            </a:r>
            <a:endParaRPr lang="en-US" sz="16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 </a:t>
            </a:r>
            <a:r>
              <a:rPr kumimoji="0" lang="en-US" sz="1600" b="0" i="0" u="none" strike="noStrike" kern="1200" cap="none" spc="0" normalizeH="0" baseline="0" noProof="0" dirty="0">
                <a:ln>
                  <a:noFill/>
                </a:ln>
                <a:solidFill>
                  <a:srgbClr val="002060"/>
                </a:solidFill>
                <a:effectLst/>
                <a:uLnTx/>
                <a:uFillTx/>
                <a:latin typeface="Arial"/>
                <a:cs typeface="Calibri"/>
              </a:rPr>
              <a:t>Updated on a consistent basis, as needed.</a:t>
            </a:r>
            <a:endParaRPr lang="en-US" sz="1600" b="0" i="0" u="none" strike="noStrike" kern="1200" cap="none" spc="0" normalizeH="0" baseline="0" noProof="0" dirty="0">
              <a:ln>
                <a:noFill/>
              </a:ln>
              <a:solidFill>
                <a:srgbClr val="002060"/>
              </a:solidFill>
              <a:effectLst/>
              <a:uLnTx/>
              <a:uFillTx/>
              <a:latin typeface="Arial"/>
              <a:cs typeface="Calibri"/>
            </a:endParaRPr>
          </a:p>
        </p:txBody>
      </p:sp>
      <p:pic>
        <p:nvPicPr>
          <p:cNvPr id="8" name="Picture 7" descr="megaphone icon">
            <a:extLst>
              <a:ext uri="{FF2B5EF4-FFF2-40B4-BE49-F238E27FC236}">
                <a16:creationId xmlns:a16="http://schemas.microsoft.com/office/drawing/2014/main" id="{B94B83D2-BD1D-1963-FAA5-A06972A2B0F2}"/>
              </a:ext>
            </a:extLst>
          </p:cNvPr>
          <p:cNvPicPr>
            <a:picLocks noChangeAspect="1"/>
          </p:cNvPicPr>
          <p:nvPr/>
        </p:nvPicPr>
        <p:blipFill>
          <a:blip r:embed="rId4"/>
          <a:stretch>
            <a:fillRect/>
          </a:stretch>
        </p:blipFill>
        <p:spPr>
          <a:xfrm>
            <a:off x="8051771" y="2239776"/>
            <a:ext cx="945887" cy="966466"/>
          </a:xfrm>
          <a:prstGeom prst="rect">
            <a:avLst/>
          </a:prstGeom>
        </p:spPr>
      </p:pic>
      <p:sp>
        <p:nvSpPr>
          <p:cNvPr id="15" name="TextBox 14">
            <a:extLst>
              <a:ext uri="{FF2B5EF4-FFF2-40B4-BE49-F238E27FC236}">
                <a16:creationId xmlns:a16="http://schemas.microsoft.com/office/drawing/2014/main" id="{5AF82FAD-372A-AE3E-32B9-7E22A1CD5545}"/>
              </a:ext>
            </a:extLst>
          </p:cNvPr>
          <p:cNvSpPr txBox="1"/>
          <p:nvPr/>
        </p:nvSpPr>
        <p:spPr>
          <a:xfrm>
            <a:off x="8876227" y="1913907"/>
            <a:ext cx="2739959" cy="1846659"/>
          </a:xfrm>
          <a:prstGeom prst="rect">
            <a:avLst/>
          </a:prstGeom>
          <a:noFill/>
        </p:spPr>
        <p:txBody>
          <a:bodyPr wrap="square" lIns="91440" tIns="45720" rIns="91440" bIns="45720" anchor="t">
            <a:spAutoFit/>
          </a:bodyPr>
          <a:lstStyle/>
          <a:p>
            <a:pPr>
              <a:defRPr/>
            </a:pPr>
            <a:r>
              <a:rPr lang="en-US" b="1" dirty="0">
                <a:solidFill>
                  <a:srgbClr val="002060"/>
                </a:solidFill>
                <a:latin typeface="Arial"/>
                <a:cs typeface="Calibri"/>
              </a:rPr>
              <a:t>EM Activity Banner</a:t>
            </a:r>
            <a:endParaRPr lang="en-US" sz="18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kumimoji="0" lang="en-US" sz="1600" b="0" i="0" u="none" strike="noStrike" kern="1200" cap="none" spc="0" normalizeH="0" baseline="0" noProof="0" dirty="0">
                <a:ln>
                  <a:noFill/>
                </a:ln>
                <a:solidFill>
                  <a:srgbClr val="002060"/>
                </a:solidFill>
                <a:effectLst/>
                <a:uLnTx/>
                <a:uFillTx/>
                <a:latin typeface="Arial"/>
                <a:cs typeface="Calibri"/>
              </a:rPr>
              <a:t>Announce important </a:t>
            </a:r>
            <a:r>
              <a:rPr lang="en-US" sz="1600" dirty="0">
                <a:solidFill>
                  <a:srgbClr val="002060"/>
                </a:solidFill>
                <a:latin typeface="Arial"/>
                <a:cs typeface="Calibri"/>
              </a:rPr>
              <a:t>information and updates. </a:t>
            </a:r>
            <a:endParaRPr lang="en-US" sz="16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a:t>
            </a:r>
            <a:r>
              <a:rPr kumimoji="0" lang="en-US" sz="1600" b="0" i="0" u="none" strike="noStrike" kern="1200" cap="none" spc="0" normalizeH="0" baseline="0" noProof="0" dirty="0">
                <a:ln>
                  <a:noFill/>
                </a:ln>
                <a:solidFill>
                  <a:srgbClr val="002060"/>
                </a:solidFill>
                <a:effectLst/>
                <a:uLnTx/>
                <a:uFillTx/>
                <a:latin typeface="Arial"/>
                <a:cs typeface="Calibri"/>
              </a:rPr>
              <a:t> Updated on a consistent basis, as needed.</a:t>
            </a:r>
            <a:endParaRPr lang="en-US" sz="1600" b="0" i="0" u="none" strike="noStrike" kern="1200" cap="none" spc="0" normalizeH="0" baseline="0" noProof="0" dirty="0">
              <a:ln>
                <a:noFill/>
              </a:ln>
              <a:solidFill>
                <a:srgbClr val="002060"/>
              </a:solidFill>
              <a:effectLst/>
              <a:uLnTx/>
              <a:uFillTx/>
              <a:latin typeface="Arial"/>
              <a:cs typeface="Calibri"/>
            </a:endParaRPr>
          </a:p>
        </p:txBody>
      </p:sp>
      <p:pic>
        <p:nvPicPr>
          <p:cNvPr id="4" name="Picture 3" descr="Paper icon">
            <a:extLst>
              <a:ext uri="{FF2B5EF4-FFF2-40B4-BE49-F238E27FC236}">
                <a16:creationId xmlns:a16="http://schemas.microsoft.com/office/drawing/2014/main" id="{4C9145D0-2D5E-995E-11B6-C7505508D7C7}"/>
              </a:ext>
            </a:extLst>
          </p:cNvPr>
          <p:cNvPicPr>
            <a:picLocks noChangeAspect="1"/>
          </p:cNvPicPr>
          <p:nvPr/>
        </p:nvPicPr>
        <p:blipFill>
          <a:blip r:embed="rId5"/>
          <a:stretch>
            <a:fillRect/>
          </a:stretch>
        </p:blipFill>
        <p:spPr>
          <a:xfrm>
            <a:off x="124727" y="4305617"/>
            <a:ext cx="896721" cy="872506"/>
          </a:xfrm>
          <a:prstGeom prst="rect">
            <a:avLst/>
          </a:prstGeom>
        </p:spPr>
      </p:pic>
      <p:sp>
        <p:nvSpPr>
          <p:cNvPr id="7" name="TextBox 6">
            <a:extLst>
              <a:ext uri="{FF2B5EF4-FFF2-40B4-BE49-F238E27FC236}">
                <a16:creationId xmlns:a16="http://schemas.microsoft.com/office/drawing/2014/main" id="{34C79E08-5F7A-C5C1-6A85-FE8F5F01859A}"/>
              </a:ext>
            </a:extLst>
          </p:cNvPr>
          <p:cNvSpPr txBox="1"/>
          <p:nvPr/>
        </p:nvSpPr>
        <p:spPr>
          <a:xfrm>
            <a:off x="958763" y="3936690"/>
            <a:ext cx="3293016" cy="1354217"/>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Newsletters</a:t>
            </a:r>
            <a:endParaRPr lang="en-US" sz="18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kumimoji="0" lang="en-US" sz="1600" b="0" i="0" u="none" strike="noStrike" kern="1200" cap="none" spc="0" normalizeH="0" baseline="0" noProof="0" dirty="0">
                <a:ln>
                  <a:noFill/>
                </a:ln>
                <a:solidFill>
                  <a:srgbClr val="002060"/>
                </a:solidFill>
                <a:effectLst/>
                <a:uLnTx/>
                <a:uFillTx/>
                <a:latin typeface="Arial"/>
                <a:cs typeface="Calibri"/>
              </a:rPr>
              <a:t>Provide the latest updates via “SCO in the Know” newsletter articles.</a:t>
            </a:r>
            <a:endParaRPr lang="en-US" sz="16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 </a:t>
            </a:r>
            <a:r>
              <a:rPr kumimoji="0" lang="en-US" sz="1600" b="0" i="0" u="none" strike="noStrike" kern="1200" cap="none" spc="0" normalizeH="0" baseline="0" noProof="0" dirty="0">
                <a:ln>
                  <a:noFill/>
                </a:ln>
                <a:solidFill>
                  <a:srgbClr val="002060"/>
                </a:solidFill>
                <a:effectLst/>
                <a:uLnTx/>
                <a:uFillTx/>
                <a:latin typeface="Arial"/>
                <a:cs typeface="Calibri"/>
              </a:rPr>
              <a:t>Bi-monthly</a:t>
            </a:r>
            <a:endParaRPr kumimoji="0" lang="en-US" sz="16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pic>
        <p:nvPicPr>
          <p:cNvPr id="18" name="Picture 19" descr="mobile device icon">
            <a:extLst>
              <a:ext uri="{FF2B5EF4-FFF2-40B4-BE49-F238E27FC236}">
                <a16:creationId xmlns:a16="http://schemas.microsoft.com/office/drawing/2014/main" id="{9E1B642C-54D9-2CF9-A0F6-F092BD098BD3}"/>
              </a:ext>
            </a:extLst>
          </p:cNvPr>
          <p:cNvPicPr>
            <a:picLocks noChangeAspect="1"/>
          </p:cNvPicPr>
          <p:nvPr/>
        </p:nvPicPr>
        <p:blipFill>
          <a:blip r:embed="rId6"/>
          <a:stretch>
            <a:fillRect/>
          </a:stretch>
        </p:blipFill>
        <p:spPr>
          <a:xfrm>
            <a:off x="4038736" y="4295338"/>
            <a:ext cx="1038225" cy="1028700"/>
          </a:xfrm>
          <a:prstGeom prst="rect">
            <a:avLst/>
          </a:prstGeom>
        </p:spPr>
      </p:pic>
      <p:sp>
        <p:nvSpPr>
          <p:cNvPr id="10" name="TextBox 9">
            <a:extLst>
              <a:ext uri="{FF2B5EF4-FFF2-40B4-BE49-F238E27FC236}">
                <a16:creationId xmlns:a16="http://schemas.microsoft.com/office/drawing/2014/main" id="{4F9C3200-8A43-771E-F548-A6EFBF12EBBD}"/>
              </a:ext>
            </a:extLst>
          </p:cNvPr>
          <p:cNvSpPr txBox="1"/>
          <p:nvPr/>
        </p:nvSpPr>
        <p:spPr>
          <a:xfrm>
            <a:off x="4892057" y="3936690"/>
            <a:ext cx="2739959" cy="160043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Social Posts</a:t>
            </a:r>
            <a:endParaRPr lang="en-US" sz="1800" b="1"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kumimoji="0" lang="en-US" sz="1600" b="0" i="0" u="none" strike="noStrike" kern="1200" cap="none" spc="0" normalizeH="0" baseline="0" noProof="0" dirty="0">
                <a:ln>
                  <a:noFill/>
                </a:ln>
                <a:solidFill>
                  <a:srgbClr val="002060"/>
                </a:solidFill>
                <a:effectLst/>
                <a:uLnTx/>
                <a:uFillTx/>
                <a:latin typeface="Arial"/>
                <a:cs typeface="Calibri"/>
              </a:rPr>
              <a:t>Share posts about EM updates, events and feedback.</a:t>
            </a:r>
            <a:endParaRPr lang="en-US" sz="16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Cadence: </a:t>
            </a:r>
            <a:r>
              <a:rPr kumimoji="0" lang="en-US" sz="1600" i="0" u="none" strike="noStrike" kern="1200" cap="none" spc="0" normalizeH="0" baseline="0" noProof="0" dirty="0">
                <a:ln>
                  <a:noFill/>
                </a:ln>
                <a:solidFill>
                  <a:srgbClr val="002060"/>
                </a:solidFill>
                <a:effectLst/>
                <a:uLnTx/>
                <a:uFillTx/>
                <a:latin typeface="Arial"/>
                <a:cs typeface="Calibri"/>
              </a:rPr>
              <a:t>Updated </a:t>
            </a:r>
            <a:r>
              <a:rPr kumimoji="0" lang="en-US" sz="1600" b="0" i="0" u="none" strike="noStrike" kern="1200" cap="none" spc="0" normalizeH="0" baseline="0" noProof="0" dirty="0">
                <a:ln>
                  <a:noFill/>
                </a:ln>
                <a:solidFill>
                  <a:srgbClr val="002060"/>
                </a:solidFill>
                <a:effectLst/>
                <a:uLnTx/>
                <a:uFillTx/>
                <a:latin typeface="Arial"/>
                <a:cs typeface="Calibri"/>
              </a:rPr>
              <a:t>1-2 times a month</a:t>
            </a:r>
            <a:endParaRPr lang="en-US" sz="1500" b="0" i="0" u="none" strike="noStrike" kern="1200" cap="none" spc="0" normalizeH="0" baseline="0" noProof="0" dirty="0">
              <a:ln>
                <a:noFill/>
              </a:ln>
              <a:solidFill>
                <a:srgbClr val="002060"/>
              </a:solidFill>
              <a:effectLst/>
              <a:uLnTx/>
              <a:uFillTx/>
              <a:latin typeface="Arial"/>
              <a:cs typeface="Calibri"/>
            </a:endParaRPr>
          </a:p>
        </p:txBody>
      </p:sp>
      <p:pic>
        <p:nvPicPr>
          <p:cNvPr id="6" name="Picture 12" descr="video icon">
            <a:extLst>
              <a:ext uri="{FF2B5EF4-FFF2-40B4-BE49-F238E27FC236}">
                <a16:creationId xmlns:a16="http://schemas.microsoft.com/office/drawing/2014/main" id="{475125B7-4ED8-945A-0FD0-D0213ABF2DC3}"/>
              </a:ext>
            </a:extLst>
          </p:cNvPr>
          <p:cNvPicPr>
            <a:picLocks noChangeAspect="1"/>
          </p:cNvPicPr>
          <p:nvPr/>
        </p:nvPicPr>
        <p:blipFill>
          <a:blip r:embed="rId7"/>
          <a:stretch>
            <a:fillRect/>
          </a:stretch>
        </p:blipFill>
        <p:spPr>
          <a:xfrm>
            <a:off x="8119584" y="4298786"/>
            <a:ext cx="810260" cy="880110"/>
          </a:xfrm>
          <a:prstGeom prst="rect">
            <a:avLst/>
          </a:prstGeom>
        </p:spPr>
      </p:pic>
      <p:sp>
        <p:nvSpPr>
          <p:cNvPr id="9" name="TextBox 8">
            <a:extLst>
              <a:ext uri="{FF2B5EF4-FFF2-40B4-BE49-F238E27FC236}">
                <a16:creationId xmlns:a16="http://schemas.microsoft.com/office/drawing/2014/main" id="{D43A5616-DC22-5123-1C47-586FBBB0F114}"/>
              </a:ext>
            </a:extLst>
          </p:cNvPr>
          <p:cNvSpPr txBox="1"/>
          <p:nvPr/>
        </p:nvSpPr>
        <p:spPr>
          <a:xfrm>
            <a:off x="8878911" y="3917640"/>
            <a:ext cx="3229786" cy="184665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Videos</a:t>
            </a:r>
            <a:endParaRPr lang="en-US" sz="18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cs typeface="Calibri"/>
              </a:rPr>
              <a:t>Content: </a:t>
            </a:r>
            <a:r>
              <a:rPr lang="en-US" sz="1600" dirty="0">
                <a:solidFill>
                  <a:srgbClr val="002060"/>
                </a:solidFill>
                <a:latin typeface="Arial"/>
                <a:cs typeface="Calibri"/>
              </a:rPr>
              <a:t>Share</a:t>
            </a:r>
            <a:r>
              <a:rPr kumimoji="0" lang="en-US" sz="1600" b="0" i="0" u="none" strike="noStrike" kern="1200" cap="none" spc="0" normalizeH="0" baseline="0" noProof="0" dirty="0">
                <a:ln>
                  <a:noFill/>
                </a:ln>
                <a:solidFill>
                  <a:srgbClr val="002060"/>
                </a:solidFill>
                <a:effectLst/>
                <a:uLnTx/>
                <a:uFillTx/>
                <a:latin typeface="Arial"/>
                <a:cs typeface="Calibri"/>
              </a:rPr>
              <a:t> interactive, easy to follow, informative how-to videos for visual learners.</a:t>
            </a:r>
            <a:endParaRPr lang="en-US" sz="1600" b="0" i="0" u="none" strike="noStrike" kern="1200" cap="none" spc="0" normalizeH="0" baseline="0" noProof="0" dirty="0">
              <a:ln>
                <a:noFill/>
              </a:ln>
              <a:solidFill>
                <a:srgbClr val="002060"/>
              </a:solidFill>
              <a:effectLst/>
              <a:uLnTx/>
              <a:uFillTx/>
              <a:latin typeface="Arial"/>
              <a:cs typeface="Calibri"/>
            </a:endParaRPr>
          </a:p>
          <a:p>
            <a:pPr>
              <a:defRPr/>
            </a:pPr>
            <a:r>
              <a:rPr kumimoji="0" lang="en-US" sz="1600" b="1" i="0" u="none" strike="noStrike" kern="1200" cap="none" spc="0" normalizeH="0" baseline="0" noProof="0" dirty="0">
                <a:ln>
                  <a:noFill/>
                </a:ln>
                <a:solidFill>
                  <a:srgbClr val="002060"/>
                </a:solidFill>
                <a:effectLst/>
                <a:uLnTx/>
                <a:uFillTx/>
                <a:latin typeface="Arial"/>
                <a:cs typeface="Calibri"/>
              </a:rPr>
              <a:t>Cadence: </a:t>
            </a:r>
            <a:r>
              <a:rPr lang="en-US" sz="1600" dirty="0">
                <a:solidFill>
                  <a:srgbClr val="002060"/>
                </a:solidFill>
                <a:latin typeface="Arial"/>
                <a:cs typeface="Calibri"/>
              </a:rPr>
              <a:t>Updating as major process changes occur, as needed</a:t>
            </a:r>
            <a:endParaRPr kumimoji="0" lang="en-US" sz="16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p:txBody>
      </p:sp>
    </p:spTree>
    <p:extLst>
      <p:ext uri="{BB962C8B-B14F-4D97-AF65-F5344CB8AC3E}">
        <p14:creationId xmlns:p14="http://schemas.microsoft.com/office/powerpoint/2010/main" val="29861943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CE157A-AE99-459C-A564-7D8B81D2F6FE}"/>
              </a:ext>
            </a:extLst>
          </p:cNvPr>
          <p:cNvSpPr txBox="1">
            <a:spLocks noGrp="1"/>
          </p:cNvSpPr>
          <p:nvPr>
            <p:ph type="title" idx="4294967295"/>
          </p:nvPr>
        </p:nvSpPr>
        <p:spPr>
          <a:xfrm>
            <a:off x="361950" y="171972"/>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Overview</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 name="TextBox 1">
            <a:extLst>
              <a:ext uri="{FF2B5EF4-FFF2-40B4-BE49-F238E27FC236}">
                <a16:creationId xmlns:a16="http://schemas.microsoft.com/office/drawing/2014/main" id="{FB2EC5FF-FB3D-85BF-7233-5CD77E4D60D0}"/>
              </a:ext>
            </a:extLst>
          </p:cNvPr>
          <p:cNvSpPr txBox="1"/>
          <p:nvPr/>
        </p:nvSpPr>
        <p:spPr>
          <a:xfrm>
            <a:off x="361949" y="746554"/>
            <a:ext cx="10571045" cy="650925"/>
          </a:xfrm>
          <a:prstGeom prst="rect">
            <a:avLst/>
          </a:prstGeom>
          <a:noFill/>
        </p:spPr>
        <p:txBody>
          <a:bodyPr wrap="square" lIns="0" tIns="0" rIns="0" bIns="0" rtlCol="0" anchor="t">
            <a:noAutofit/>
          </a:bodyPr>
          <a:lstStyle/>
          <a:p>
            <a:r>
              <a:rPr lang="en-US" sz="1800" dirty="0">
                <a:solidFill>
                  <a:srgbClr val="002060"/>
                </a:solidFill>
                <a:latin typeface="Arial"/>
                <a:cs typeface="Calibri"/>
              </a:rPr>
              <a:t>EM updates and important requirements for you to complete are shared in the </a:t>
            </a:r>
            <a:r>
              <a:rPr lang="en-US" sz="1800" b="1" dirty="0">
                <a:solidFill>
                  <a:srgbClr val="002060"/>
                </a:solidFill>
                <a:latin typeface="Arial"/>
                <a:cs typeface="Calibri"/>
              </a:rPr>
              <a:t>SCO in the Know </a:t>
            </a:r>
            <a:r>
              <a:rPr lang="en-US" sz="1800" dirty="0">
                <a:solidFill>
                  <a:srgbClr val="002060"/>
                </a:solidFill>
                <a:latin typeface="Arial"/>
                <a:cs typeface="Calibri"/>
              </a:rPr>
              <a:t>newsletter.</a:t>
            </a:r>
            <a:endParaRPr lang="en-US" sz="1800" b="1" dirty="0">
              <a:solidFill>
                <a:srgbClr val="002060"/>
              </a:solidFill>
              <a:latin typeface="Arial"/>
              <a:ea typeface="Calibri"/>
              <a:cs typeface="Calibri"/>
            </a:endParaRPr>
          </a:p>
        </p:txBody>
      </p:sp>
      <p:sp>
        <p:nvSpPr>
          <p:cNvPr id="19" name="Rectangle: Rounded Corners 18">
            <a:extLst>
              <a:ext uri="{FF2B5EF4-FFF2-40B4-BE49-F238E27FC236}">
                <a16:creationId xmlns:a16="http://schemas.microsoft.com/office/drawing/2014/main" id="{1DBC0866-B520-4EDE-9AFE-024074D352D2}"/>
              </a:ext>
            </a:extLst>
          </p:cNvPr>
          <p:cNvSpPr/>
          <p:nvPr/>
        </p:nvSpPr>
        <p:spPr>
          <a:xfrm>
            <a:off x="577049" y="1773953"/>
            <a:ext cx="3022185" cy="453807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Upcoming Topics:</a:t>
            </a:r>
            <a:endParaRPr lang="en-US" sz="1800" b="1" i="0" u="none" strike="noStrike" kern="1200" cap="none" spc="0" normalizeH="0" baseline="0" noProof="0">
              <a:ln>
                <a:noFill/>
              </a:ln>
              <a:solidFill>
                <a:srgbClr val="002060"/>
              </a:solidFill>
              <a:effectLst/>
              <a:uLnTx/>
              <a:uFillTx/>
              <a:latin typeface="Arial"/>
              <a:cs typeface="Calibri"/>
            </a:endParaRPr>
          </a:p>
          <a:p>
            <a:pPr marL="285750" indent="-285750" defTabSz="228600">
              <a:spcAft>
                <a:spcPts val="1200"/>
              </a:spcAft>
              <a:buFont typeface="Wingdings" panose="05000000000000000000" pitchFamily="2" charset="2"/>
              <a:buChar char="§"/>
              <a:defRPr/>
            </a:pPr>
            <a:r>
              <a:rPr lang="en-US">
                <a:solidFill>
                  <a:srgbClr val="002060"/>
                </a:solidFill>
                <a:latin typeface="Arial"/>
                <a:cs typeface="Calibri"/>
              </a:rPr>
              <a:t>Resources to learn more about EM</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indent="-285750" defTabSz="228600">
              <a:spcAft>
                <a:spcPts val="1200"/>
              </a:spcAft>
              <a:buFont typeface="Wingdings" panose="05000000000000000000" pitchFamily="2" charset="2"/>
              <a:buChar char="§"/>
              <a:defRPr/>
            </a:pPr>
            <a:r>
              <a:rPr lang="en-US">
                <a:solidFill>
                  <a:srgbClr val="002060"/>
                </a:solidFill>
                <a:latin typeface="Arial"/>
                <a:cs typeface="Calibri"/>
              </a:rPr>
              <a:t>Ask Billie</a:t>
            </a:r>
            <a:endParaRPr lang="en-US" sz="18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285750" marR="0" lvl="0" indent="-285750" algn="l" defTabSz="228600" rtl="0" eaLnBrk="1" fontAlgn="auto" latinLnBrk="0" hangingPunct="1">
              <a:lnSpc>
                <a:spcPct val="100000"/>
              </a:lnSpc>
              <a:spcBef>
                <a:spcPts val="0"/>
              </a:spcBef>
              <a:spcAft>
                <a:spcPts val="12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002060"/>
                </a:solidFill>
                <a:effectLst/>
                <a:uLnTx/>
                <a:uFillTx/>
                <a:latin typeface="Arial"/>
                <a:cs typeface="Calibri"/>
              </a:rPr>
              <a:t>EM Best Practices</a:t>
            </a:r>
            <a:endParaRPr lang="en-US" sz="1800" b="0" i="0" u="none" strike="noStrike" kern="1200" cap="none" spc="0" normalizeH="0" baseline="0" noProof="0">
              <a:ln>
                <a:noFill/>
              </a:ln>
              <a:solidFill>
                <a:srgbClr val="002060"/>
              </a:solidFill>
              <a:effectLst/>
              <a:uLnTx/>
              <a:uFillTx/>
              <a:latin typeface="Arial"/>
              <a:cs typeface="Calibri"/>
            </a:endParaRPr>
          </a:p>
          <a:p>
            <a:pPr marL="285750" indent="-285750" defTabSz="228600">
              <a:spcAft>
                <a:spcPts val="1200"/>
              </a:spcAft>
              <a:buFont typeface="Wingdings" panose="05000000000000000000" pitchFamily="2" charset="2"/>
              <a:buChar char="§"/>
              <a:defRPr/>
            </a:pPr>
            <a:r>
              <a:rPr lang="en-US">
                <a:solidFill>
                  <a:srgbClr val="002060"/>
                </a:solidFill>
                <a:latin typeface="Arial"/>
                <a:cs typeface="Calibri"/>
              </a:rPr>
              <a:t>Tips for completing actions in EM</a:t>
            </a:r>
            <a:endParaRPr lang="en-US" dirty="0">
              <a:solidFill>
                <a:srgbClr val="002060"/>
              </a:solidFill>
              <a:latin typeface="Arial"/>
              <a:cs typeface="Calibri" panose="020F0502020204030204" pitchFamily="34" charset="0"/>
            </a:endParaRPr>
          </a:p>
        </p:txBody>
      </p:sp>
      <p:sp>
        <p:nvSpPr>
          <p:cNvPr id="4" name="Rectangle: Rounded Corners 3">
            <a:extLst>
              <a:ext uri="{FF2B5EF4-FFF2-40B4-BE49-F238E27FC236}">
                <a16:creationId xmlns:a16="http://schemas.microsoft.com/office/drawing/2014/main" id="{73ABF4C1-8186-59B4-F40B-8C1D6DBC11FC}"/>
              </a:ext>
            </a:extLst>
          </p:cNvPr>
          <p:cNvSpPr/>
          <p:nvPr/>
        </p:nvSpPr>
        <p:spPr>
          <a:xfrm>
            <a:off x="3856767" y="1771490"/>
            <a:ext cx="3721080" cy="454053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cs typeface="Calibri"/>
              </a:rPr>
              <a:t>Subscribe to </a:t>
            </a:r>
            <a:endParaRPr lang="en-US" sz="1700" b="1"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cs typeface="Calibri"/>
              </a:rPr>
              <a:t>“SCO in the Know”</a:t>
            </a:r>
            <a:r>
              <a:rPr kumimoji="0" lang="en-US" sz="1700" b="1" i="1" u="none" strike="noStrike" kern="1200" cap="none" spc="0" normalizeH="0" baseline="0" noProof="0" dirty="0">
                <a:ln>
                  <a:noFill/>
                </a:ln>
                <a:solidFill>
                  <a:srgbClr val="002060"/>
                </a:solidFill>
                <a:effectLst/>
                <a:uLnTx/>
                <a:uFillTx/>
                <a:latin typeface="Arial"/>
                <a:cs typeface="Calibri"/>
              </a:rPr>
              <a:t> </a:t>
            </a:r>
            <a:endParaRPr lang="en-US" sz="1700" b="1" i="1"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002060"/>
                </a:solidFill>
                <a:effectLst/>
                <a:uLnTx/>
                <a:uFillTx/>
                <a:latin typeface="Arial"/>
                <a:cs typeface="Calibri"/>
              </a:rPr>
              <a:t>for the latest updates!</a:t>
            </a:r>
            <a:endParaRPr lang="en-US" sz="1700" b="1" i="0" u="none" strike="noStrike" kern="1200" cap="none" spc="0" normalizeH="0" baseline="0" noProof="0" dirty="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a:defRPr/>
            </a:pPr>
            <a:r>
              <a:rPr kumimoji="0" lang="en-US" sz="1700" b="0" i="0" u="none" strike="noStrike" kern="1200" cap="none" spc="0" normalizeH="0" baseline="0" noProof="0" dirty="0">
                <a:ln>
                  <a:noFill/>
                </a:ln>
                <a:solidFill>
                  <a:srgbClr val="002060"/>
                </a:solidFill>
                <a:effectLst/>
                <a:uLnTx/>
                <a:uFillTx/>
                <a:latin typeface="Arial"/>
                <a:cs typeface="Calibri"/>
              </a:rPr>
              <a:t>1. Visit the Subscriber Preferences Page</a:t>
            </a:r>
            <a:r>
              <a:rPr lang="en-US" sz="1700" dirty="0">
                <a:solidFill>
                  <a:srgbClr val="002060"/>
                </a:solidFill>
                <a:latin typeface="Arial"/>
                <a:cs typeface="Calibri"/>
              </a:rPr>
              <a:t> </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a:cs typeface="Calibri"/>
              </a:rPr>
              <a:t>2. Log in with your VA.gov email address and follow the prompts.</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a:cs typeface="Calibri"/>
              </a:rPr>
              <a:t>3. Update preferences and select EDU School Certifying Officials</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700" b="0" i="0" u="none" strike="noStrike" kern="1200" cap="none" spc="0" normalizeH="0" baseline="0" noProof="0" dirty="0">
              <a:ln>
                <a:noFill/>
              </a:ln>
              <a:solidFill>
                <a:srgbClr val="002060"/>
              </a:solidFill>
              <a:effectLst/>
              <a:uLnTx/>
              <a:uFillTx/>
              <a:latin typeface="Aria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2060"/>
                </a:solidFill>
                <a:effectLst/>
                <a:uLnTx/>
                <a:uFillTx/>
                <a:latin typeface="Arial"/>
                <a:cs typeface="Calibri"/>
              </a:rPr>
              <a:t>4.Submit your list of updated preferences</a:t>
            </a:r>
            <a:endParaRPr lang="en-US" sz="1700" b="0" i="0" u="none" strike="noStrike" kern="120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C7CBB"/>
              </a:solidFill>
              <a:effectLst/>
              <a:uLnTx/>
              <a:uFillTx/>
              <a:latin typeface="Calibri" panose="020F0502020204030204" pitchFamily="34" charset="0"/>
              <a:ea typeface="+mn-ea"/>
              <a:cs typeface="Calibri" panose="020F0502020204030204" pitchFamily="34" charset="0"/>
            </a:endParaRPr>
          </a:p>
        </p:txBody>
      </p:sp>
      <p:cxnSp>
        <p:nvCxnSpPr>
          <p:cNvPr id="13" name="Straight Arrow Connector 12">
            <a:extLst>
              <a:ext uri="{FF2B5EF4-FFF2-40B4-BE49-F238E27FC236}">
                <a16:creationId xmlns:a16="http://schemas.microsoft.com/office/drawing/2014/main" id="{39D3F9C3-5E11-58CF-7EC7-01AEFBFCB8C0}"/>
              </a:ext>
              <a:ext uri="{C183D7F6-B498-43B3-948B-1728B52AA6E4}">
                <adec:decorative xmlns:adec="http://schemas.microsoft.com/office/drawing/2017/decorative" val="1"/>
              </a:ext>
            </a:extLst>
          </p:cNvPr>
          <p:cNvCxnSpPr>
            <a:cxnSpLocks/>
          </p:cNvCxnSpPr>
          <p:nvPr/>
        </p:nvCxnSpPr>
        <p:spPr>
          <a:xfrm flipH="1">
            <a:off x="7568119" y="2405849"/>
            <a:ext cx="591333" cy="621312"/>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10" descr="Paper based SCO Mandates">
            <a:extLst>
              <a:ext uri="{FF2B5EF4-FFF2-40B4-BE49-F238E27FC236}">
                <a16:creationId xmlns:a16="http://schemas.microsoft.com/office/drawing/2014/main" id="{FF290CA4-3EA7-5B95-D2B6-19F5011F098E}"/>
              </a:ext>
            </a:extLst>
          </p:cNvPr>
          <p:cNvPicPr>
            <a:picLocks noChangeAspect="1"/>
          </p:cNvPicPr>
          <p:nvPr/>
        </p:nvPicPr>
        <p:blipFill>
          <a:blip r:embed="rId2"/>
          <a:srcRect/>
          <a:stretch/>
        </p:blipFill>
        <p:spPr>
          <a:xfrm>
            <a:off x="7890735" y="1976276"/>
            <a:ext cx="4077745" cy="22466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14902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73D93E-51D3-4664-9650-5C71FCD5DCF7}"/>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Calibri" panose="020F0502020204030204" pitchFamily="34" charset="0"/>
                <a:ea typeface="+mj-ea"/>
                <a:cs typeface="Calibri" panose="020F0502020204030204" pitchFamily="34" charset="0"/>
              </a:rPr>
              <a:t>EM Overview – Purpose</a:t>
            </a:r>
          </a:p>
        </p:txBody>
      </p:sp>
      <p:sp>
        <p:nvSpPr>
          <p:cNvPr id="3" name="Content Placeholder 2">
            <a:extLst>
              <a:ext uri="{FF2B5EF4-FFF2-40B4-BE49-F238E27FC236}">
                <a16:creationId xmlns:a16="http://schemas.microsoft.com/office/drawing/2014/main" id="{BF3ECFCE-16C2-6E28-8F28-9151F99B6DA8}"/>
              </a:ext>
            </a:extLst>
          </p:cNvPr>
          <p:cNvSpPr>
            <a:spLocks noGrp="1"/>
          </p:cNvSpPr>
          <p:nvPr>
            <p:ph sz="quarter" idx="10"/>
          </p:nvPr>
        </p:nvSpPr>
        <p:spPr>
          <a:xfrm>
            <a:off x="361950" y="914771"/>
            <a:ext cx="11733972" cy="5339377"/>
          </a:xfrm>
        </p:spPr>
        <p:txBody>
          <a:bodyPr/>
          <a:lstStyle/>
          <a:p>
            <a:pPr marL="0" marR="0">
              <a:spcBef>
                <a:spcPts val="500"/>
              </a:spcBef>
              <a:spcAft>
                <a:spcPts val="1000"/>
              </a:spcAft>
            </a:pPr>
            <a:r>
              <a:rPr lang="en-US" sz="1800" dirty="0">
                <a:solidFill>
                  <a:srgbClr val="002060"/>
                </a:solidFill>
                <a:effectLst/>
                <a:ea typeface="MS Mincho" panose="02020609040205080304" pitchFamily="49" charset="-128"/>
              </a:rPr>
              <a:t>The purpose of this </a:t>
            </a:r>
            <a:r>
              <a:rPr lang="en-US" sz="1800" dirty="0">
                <a:solidFill>
                  <a:srgbClr val="002060"/>
                </a:solidFill>
                <a:ea typeface="MS Mincho" panose="02020609040205080304" pitchFamily="49" charset="-128"/>
              </a:rPr>
              <a:t>presentation </a:t>
            </a:r>
            <a:r>
              <a:rPr lang="en-US" sz="1800" dirty="0">
                <a:solidFill>
                  <a:srgbClr val="002060"/>
                </a:solidFill>
                <a:effectLst/>
                <a:ea typeface="MS Mincho" panose="02020609040205080304" pitchFamily="49" charset="-128"/>
              </a:rPr>
              <a:t>is to provide information and tutorials on how to use EM, the system for entering enrollments, changes, and monthly certificates. Within EM, SCOs can do the following:</a:t>
            </a:r>
          </a:p>
          <a:p>
            <a:pPr marL="514350" lvl="1" indent="-285750">
              <a:spcAft>
                <a:spcPts val="600"/>
              </a:spcAft>
            </a:pPr>
            <a:r>
              <a:rPr lang="en-US" sz="1800" dirty="0">
                <a:solidFill>
                  <a:srgbClr val="002060"/>
                </a:solidFill>
                <a:effectLst/>
                <a:ea typeface="MS Mincho" panose="02020609040205080304" pitchFamily="49" charset="-128"/>
              </a:rPr>
              <a:t>Create shared student records between VA and EM</a:t>
            </a:r>
          </a:p>
          <a:p>
            <a:pPr marL="514350" lvl="1" indent="-285750">
              <a:spcAft>
                <a:spcPts val="600"/>
              </a:spcAft>
            </a:pPr>
            <a:r>
              <a:rPr lang="en-US" sz="1800" dirty="0">
                <a:solidFill>
                  <a:srgbClr val="002060"/>
                </a:solidFill>
                <a:effectLst/>
                <a:ea typeface="MS Mincho" panose="02020609040205080304" pitchFamily="49" charset="-128"/>
              </a:rPr>
              <a:t>Associate a student with a facility</a:t>
            </a:r>
          </a:p>
          <a:p>
            <a:pPr marL="514350" lvl="1" indent="-285750">
              <a:spcAft>
                <a:spcPts val="600"/>
              </a:spcAft>
            </a:pPr>
            <a:r>
              <a:rPr lang="en-US" sz="1800" dirty="0">
                <a:solidFill>
                  <a:srgbClr val="002060"/>
                </a:solidFill>
                <a:effectLst/>
                <a:ea typeface="MS Mincho" panose="02020609040205080304" pitchFamily="49" charset="-128"/>
              </a:rPr>
              <a:t>View student information</a:t>
            </a:r>
          </a:p>
          <a:p>
            <a:pPr marL="514350" lvl="1" indent="-285750">
              <a:spcAft>
                <a:spcPts val="600"/>
              </a:spcAft>
            </a:pPr>
            <a:r>
              <a:rPr lang="en-US" sz="1800" dirty="0">
                <a:solidFill>
                  <a:srgbClr val="002060"/>
                </a:solidFill>
                <a:effectLst/>
                <a:ea typeface="MS Mincho" panose="02020609040205080304" pitchFamily="49" charset="-128"/>
              </a:rPr>
              <a:t>Submit student certifications</a:t>
            </a:r>
          </a:p>
          <a:p>
            <a:pPr marL="514350" lvl="1" indent="-285750">
              <a:spcAft>
                <a:spcPts val="600"/>
              </a:spcAft>
            </a:pPr>
            <a:r>
              <a:rPr lang="en-US" sz="1800" dirty="0">
                <a:solidFill>
                  <a:srgbClr val="002060"/>
                </a:solidFill>
                <a:effectLst/>
                <a:ea typeface="MS Mincho" panose="02020609040205080304" pitchFamily="49" charset="-128"/>
              </a:rPr>
              <a:t>Add notes to a student </a:t>
            </a:r>
            <a:r>
              <a:rPr lang="en-US" sz="1800" dirty="0">
                <a:solidFill>
                  <a:srgbClr val="002060"/>
                </a:solidFill>
                <a:ea typeface="MS Mincho" panose="02020609040205080304" pitchFamily="49" charset="-128"/>
              </a:rPr>
              <a:t>p</a:t>
            </a:r>
            <a:r>
              <a:rPr lang="en-US" sz="1800" dirty="0">
                <a:solidFill>
                  <a:srgbClr val="002060"/>
                </a:solidFill>
                <a:effectLst/>
                <a:ea typeface="MS Mincho" panose="02020609040205080304" pitchFamily="49" charset="-128"/>
              </a:rPr>
              <a:t>rofile and their enrollment</a:t>
            </a:r>
          </a:p>
          <a:p>
            <a:pPr>
              <a:spcAft>
                <a:spcPts val="600"/>
              </a:spcAft>
            </a:pPr>
            <a:r>
              <a:rPr lang="en-US" sz="1800" dirty="0">
                <a:solidFill>
                  <a:srgbClr val="002060"/>
                </a:solidFill>
                <a:effectLst/>
                <a:ea typeface="MS Mincho" panose="02020609040205080304" pitchFamily="49" charset="-128"/>
              </a:rPr>
              <a:t>Regarding exceptions, VA will continue to accept paper hard copy enrollments mailed or through Ask VA for the following programs or training types, which are not supported by Enrollment Manager:</a:t>
            </a:r>
          </a:p>
          <a:p>
            <a:pPr marL="514350" lvl="1" indent="-285750">
              <a:spcAft>
                <a:spcPts val="600"/>
              </a:spcAft>
            </a:pPr>
            <a:r>
              <a:rPr lang="en-US" sz="1800" dirty="0">
                <a:solidFill>
                  <a:srgbClr val="002060"/>
                </a:solidFill>
                <a:effectLst/>
                <a:ea typeface="MS Mincho" panose="02020609040205080304" pitchFamily="49" charset="-128"/>
              </a:rPr>
              <a:t>Correspondence Training</a:t>
            </a:r>
          </a:p>
          <a:p>
            <a:pPr marL="514350" lvl="1" indent="-285750">
              <a:spcAft>
                <a:spcPts val="600"/>
              </a:spcAft>
            </a:pPr>
            <a:r>
              <a:rPr lang="en-US" sz="1800" dirty="0">
                <a:solidFill>
                  <a:srgbClr val="002060"/>
                </a:solidFill>
                <a:effectLst/>
                <a:ea typeface="MS Mincho" panose="02020609040205080304" pitchFamily="49" charset="-128"/>
              </a:rPr>
              <a:t>Chapter 32</a:t>
            </a:r>
          </a:p>
          <a:p>
            <a:pPr marL="514350" lvl="1" indent="-285750">
              <a:spcAft>
                <a:spcPts val="600"/>
              </a:spcAft>
            </a:pPr>
            <a:r>
              <a:rPr lang="en-US" sz="1800" dirty="0">
                <a:solidFill>
                  <a:srgbClr val="002060"/>
                </a:solidFill>
                <a:effectLst/>
                <a:ea typeface="MS Mincho" panose="02020609040205080304" pitchFamily="49" charset="-128"/>
              </a:rPr>
              <a:t>Restricted Foreign Schools locations</a:t>
            </a:r>
          </a:p>
          <a:p>
            <a:pPr marL="514350" lvl="1" indent="-285750">
              <a:spcAft>
                <a:spcPts val="600"/>
              </a:spcAft>
            </a:pPr>
            <a:r>
              <a:rPr lang="en-US" sz="1800" dirty="0">
                <a:solidFill>
                  <a:srgbClr val="002060"/>
                </a:solidFill>
                <a:effectLst/>
                <a:ea typeface="MS Mincho" panose="02020609040205080304" pitchFamily="49" charset="-128"/>
              </a:rPr>
              <a:t>Facilities permitted to teach-out of existing students</a:t>
            </a:r>
          </a:p>
          <a:p>
            <a:pPr marL="0" marR="0">
              <a:spcBef>
                <a:spcPts val="500"/>
              </a:spcBef>
              <a:spcAft>
                <a:spcPts val="1000"/>
              </a:spcAft>
            </a:pPr>
            <a:r>
              <a:rPr lang="en-US" sz="1800" i="1" dirty="0">
                <a:solidFill>
                  <a:srgbClr val="002060"/>
                </a:solidFill>
                <a:ea typeface="MS Mincho" panose="02020609040205080304" pitchFamily="49" charset="-128"/>
              </a:rPr>
              <a:t>N</a:t>
            </a:r>
            <a:r>
              <a:rPr lang="en-US" sz="1800" i="1" dirty="0">
                <a:solidFill>
                  <a:srgbClr val="002060"/>
                </a:solidFill>
                <a:effectLst/>
                <a:ea typeface="MS Mincho" panose="02020609040205080304" pitchFamily="49" charset="-128"/>
              </a:rPr>
              <a:t>otes: All information contained in this presentation is based on fictitious names, Social Security numbers (SSN), and other personally identifiable information. </a:t>
            </a:r>
          </a:p>
          <a:p>
            <a:pPr marL="514350" lvl="1" indent="-285750">
              <a:spcAft>
                <a:spcPts val="600"/>
              </a:spcAft>
            </a:pPr>
            <a:endParaRPr lang="en-US" sz="1800" i="1" dirty="0">
              <a:solidFill>
                <a:srgbClr val="002060"/>
              </a:solidFill>
              <a:effectLst/>
              <a:ea typeface="MS Mincho" panose="02020609040205080304" pitchFamily="49" charset="-128"/>
            </a:endParaRPr>
          </a:p>
        </p:txBody>
      </p:sp>
      <p:sp>
        <p:nvSpPr>
          <p:cNvPr id="4" name="Rectangle: Rounded Corners 3" descr="Return to table of contents button.">
            <a:hlinkClick r:id="rId3" action="ppaction://hlinksldjump"/>
            <a:extLst>
              <a:ext uri="{FF2B5EF4-FFF2-40B4-BE49-F238E27FC236}">
                <a16:creationId xmlns:a16="http://schemas.microsoft.com/office/drawing/2014/main" id="{2C6406D0-4E1D-37AC-DD63-028B40CC6C61}"/>
              </a:ext>
            </a:extLst>
          </p:cNvPr>
          <p:cNvSpPr/>
          <p:nvPr/>
        </p:nvSpPr>
        <p:spPr>
          <a:xfrm>
            <a:off x="4443046" y="6311901"/>
            <a:ext cx="3305908" cy="457201"/>
          </a:xfrm>
          <a:prstGeom prst="roundRect">
            <a:avLst/>
          </a:prstGeom>
          <a:solidFill>
            <a:srgbClr val="F3C300"/>
          </a:solidFill>
          <a:ln>
            <a:solidFill>
              <a:srgbClr val="A3DFD6"/>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C7CBB">
                    <a:lumMod val="50000"/>
                  </a:srgbClr>
                </a:solidFill>
                <a:effectLst/>
                <a:uLnTx/>
                <a:uFillTx/>
                <a:latin typeface="Arial" panose="020B0604020202020204"/>
                <a:ea typeface="+mn-ea"/>
                <a:cs typeface="+mn-cs"/>
                <a:hlinkClick r:id="rId3" action="ppaction://hlinksldjump">
                  <a:extLst>
                    <a:ext uri="{A12FA001-AC4F-418D-AE19-62706E023703}">
                      <ahyp:hlinkClr xmlns:ahyp="http://schemas.microsoft.com/office/drawing/2018/hyperlinkcolor" val="tx"/>
                    </a:ext>
                  </a:extLst>
                </a:hlinkClick>
              </a:rPr>
              <a:t>Return to Table of Contents</a:t>
            </a:r>
            <a:endParaRPr kumimoji="0" lang="en-US" sz="1800" b="0" i="0" u="none" strike="noStrike" kern="1200" cap="none" spc="0" normalizeH="0" baseline="0" noProof="0" dirty="0">
              <a:ln>
                <a:noFill/>
              </a:ln>
              <a:solidFill>
                <a:srgbClr val="0C7CBB">
                  <a:lumMod val="5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23529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5C30C367-E8FF-527F-B67B-58AE3CAFEF7B}"/>
              </a:ext>
              <a:ext uri="{C183D7F6-B498-43B3-948B-1728B52AA6E4}">
                <adec:decorative xmlns:adec="http://schemas.microsoft.com/office/drawing/2017/decorative" val="1"/>
              </a:ext>
            </a:extLst>
          </p:cNvPr>
          <p:cNvCxnSpPr/>
          <p:nvPr/>
        </p:nvCxnSpPr>
        <p:spPr>
          <a:xfrm flipV="1">
            <a:off x="3876712" y="3552323"/>
            <a:ext cx="1005140" cy="1322370"/>
          </a:xfrm>
          <a:prstGeom prst="straightConnector1">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00927F8B-470A-4542-B0E2-07B3CF7BBFB4}"/>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Video and Social Posts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4" name="TextBox 23">
            <a:extLst>
              <a:ext uri="{FF2B5EF4-FFF2-40B4-BE49-F238E27FC236}">
                <a16:creationId xmlns:a16="http://schemas.microsoft.com/office/drawing/2014/main" id="{DC682F35-3D03-ADE7-A9B5-DAC7F935EB18}"/>
              </a:ext>
            </a:extLst>
          </p:cNvPr>
          <p:cNvSpPr txBox="1"/>
          <p:nvPr/>
        </p:nvSpPr>
        <p:spPr>
          <a:xfrm>
            <a:off x="361949" y="746554"/>
            <a:ext cx="10571045" cy="650925"/>
          </a:xfrm>
          <a:prstGeom prst="rect">
            <a:avLst/>
          </a:prstGeom>
          <a:noFill/>
        </p:spPr>
        <p:txBody>
          <a:bodyPr wrap="square" lIns="0" tIns="0" rIns="0" bIns="0" rtlCol="0" anchor="t">
            <a:noAutofit/>
          </a:bodyPr>
          <a:lstStyle/>
          <a:p>
            <a:r>
              <a:rPr lang="en-US" sz="1800" dirty="0">
                <a:solidFill>
                  <a:srgbClr val="002060"/>
                </a:solidFill>
                <a:latin typeface="Arial"/>
                <a:ea typeface="Calibri"/>
                <a:cs typeface="Calibri"/>
              </a:rPr>
              <a:t>In addition to the EM video presented earlier, social posts are shared to provide exciting updates related to the new system.</a:t>
            </a:r>
            <a:endParaRPr lang="en-US" sz="1800" dirty="0">
              <a:latin typeface="Arial"/>
              <a:cs typeface="Arial"/>
            </a:endParaRPr>
          </a:p>
        </p:txBody>
      </p:sp>
      <p:pic>
        <p:nvPicPr>
          <p:cNvPr id="22" name="Picture 23" descr="Enrollment Manager Facebook post">
            <a:extLst>
              <a:ext uri="{FF2B5EF4-FFF2-40B4-BE49-F238E27FC236}">
                <a16:creationId xmlns:a16="http://schemas.microsoft.com/office/drawing/2014/main" id="{DB5B1A88-5705-1AF1-5696-9722A14BADB7}"/>
              </a:ext>
            </a:extLst>
          </p:cNvPr>
          <p:cNvPicPr>
            <a:picLocks noChangeAspect="1"/>
          </p:cNvPicPr>
          <p:nvPr/>
        </p:nvPicPr>
        <p:blipFill>
          <a:blip r:embed="rId3"/>
          <a:stretch>
            <a:fillRect/>
          </a:stretch>
        </p:blipFill>
        <p:spPr>
          <a:xfrm>
            <a:off x="377092" y="1602770"/>
            <a:ext cx="4101123" cy="4390272"/>
          </a:xfrm>
          <a:prstGeom prst="rect">
            <a:avLst/>
          </a:prstGeom>
        </p:spPr>
      </p:pic>
      <p:sp>
        <p:nvSpPr>
          <p:cNvPr id="25" name="Content Placeholder 2">
            <a:extLst>
              <a:ext uri="{FF2B5EF4-FFF2-40B4-BE49-F238E27FC236}">
                <a16:creationId xmlns:a16="http://schemas.microsoft.com/office/drawing/2014/main" id="{C5E248A1-EEB0-9B7A-B638-616F5875573E}"/>
              </a:ext>
            </a:extLst>
          </p:cNvPr>
          <p:cNvSpPr txBox="1">
            <a:spLocks/>
          </p:cNvSpPr>
          <p:nvPr/>
        </p:nvSpPr>
        <p:spPr>
          <a:xfrm>
            <a:off x="4688193" y="2198736"/>
            <a:ext cx="2368651" cy="1809481"/>
          </a:xfrm>
          <a:prstGeom prst="rect">
            <a:avLst/>
          </a:prstGeom>
        </p:spPr>
        <p:txBody>
          <a:bodyPr vert="horz" lIns="0" tIns="0" rIns="0" bIns="0" rtlCol="0" anchor="t">
            <a:noAutofit/>
          </a:bodyPr>
          <a:lstStyle>
            <a:lvl1pPr marL="0" indent="0" algn="l" defTabSz="228600"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Calibri" panose="020F0502020204030204" pitchFamily="34" charset="0"/>
                <a:ea typeface="+mn-ea"/>
                <a:cs typeface="Calibri" panose="020F0502020204030204" pitchFamily="34" charset="0"/>
              </a:defRPr>
            </a:lvl1pPr>
            <a:lvl2pPr marL="228600" indent="-228600" algn="l" defTabSz="228600" rtl="0" eaLnBrk="1" latinLnBrk="0" hangingPunct="1">
              <a:lnSpc>
                <a:spcPct val="100000"/>
              </a:lnSpc>
              <a:spcBef>
                <a:spcPts val="0"/>
              </a:spcBef>
              <a:spcAft>
                <a:spcPts val="1200"/>
              </a:spcAft>
              <a:buClrTx/>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457200" indent="-228600" algn="l" defTabSz="228600" rtl="0" eaLnBrk="1" latinLnBrk="0" hangingPunct="1">
              <a:lnSpc>
                <a:spcPct val="100000"/>
              </a:lnSpc>
              <a:spcBef>
                <a:spcPts val="0"/>
              </a:spcBef>
              <a:spcAft>
                <a:spcPts val="1200"/>
              </a:spcAft>
              <a:buFont typeface="System Font"/>
              <a:buChar char="–"/>
              <a:defRPr sz="2000" kern="1200">
                <a:solidFill>
                  <a:schemeClr val="tx1"/>
                </a:solidFill>
                <a:latin typeface="Calibri" panose="020F0502020204030204" pitchFamily="34" charset="0"/>
                <a:ea typeface="+mn-ea"/>
                <a:cs typeface="Calibri" panose="020F0502020204030204" pitchFamily="34" charset="0"/>
              </a:defRPr>
            </a:lvl3pPr>
            <a:lvl4pPr marL="685800" indent="-228600" algn="l" defTabSz="2286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914400" indent="-228600" algn="l" defTabSz="228600" rtl="0" eaLnBrk="1" latinLnBrk="0" hangingPunct="1">
              <a:lnSpc>
                <a:spcPct val="100000"/>
              </a:lnSpc>
              <a:spcBef>
                <a:spcPts val="0"/>
              </a:spcBef>
              <a:spcAft>
                <a:spcPts val="1200"/>
              </a:spcAft>
              <a:buFont typeface="System Font"/>
              <a:buChar char="–"/>
              <a:defRPr sz="1800" kern="1200">
                <a:solidFill>
                  <a:schemeClr val="tx1"/>
                </a:solidFill>
                <a:latin typeface="Calibri" panose="020F0502020204030204" pitchFamily="34" charset="0"/>
                <a:ea typeface="+mn-ea"/>
                <a:cs typeface="Calibri" panose="020F0502020204030204" pitchFamily="34" charset="0"/>
              </a:defRPr>
            </a:lvl5pPr>
            <a:lvl6pPr marL="11113" indent="0" algn="l" defTabSz="228600" rtl="0" eaLnBrk="1" latinLnBrk="0" hangingPunct="1">
              <a:lnSpc>
                <a:spcPct val="90000"/>
              </a:lnSpc>
              <a:spcBef>
                <a:spcPts val="0"/>
              </a:spcBef>
              <a:spcAft>
                <a:spcPts val="1200"/>
              </a:spcAft>
              <a:buFont typeface="Graphik" panose="020B0503030202060203" pitchFamily="34" charset="0"/>
              <a:buNone/>
              <a:tabLst/>
              <a:defRPr sz="1600" kern="1200">
                <a:solidFill>
                  <a:schemeClr val="tx1"/>
                </a:solidFill>
                <a:latin typeface="Calibri" panose="020F0502020204030204" pitchFamily="34" charset="0"/>
                <a:ea typeface="+mn-ea"/>
                <a:cs typeface="Calibri" panose="020F0502020204030204" pitchFamily="34" charset="0"/>
              </a:defRPr>
            </a:lvl6pPr>
            <a:lvl7pPr marL="0" indent="0" algn="l" defTabSz="228600" rtl="0" eaLnBrk="1" latinLnBrk="0" hangingPunct="1">
              <a:lnSpc>
                <a:spcPct val="90000"/>
              </a:lnSpc>
              <a:spcBef>
                <a:spcPts val="0"/>
              </a:spcBef>
              <a:spcAft>
                <a:spcPts val="1200"/>
              </a:spcAft>
              <a:buFont typeface="Arial" panose="020B0604020202020204" pitchFamily="34" charset="0"/>
              <a:buNone/>
              <a:defRPr sz="1200" kern="1200">
                <a:solidFill>
                  <a:schemeClr val="tx1"/>
                </a:solidFill>
                <a:latin typeface="Calibri" panose="020F0502020204030204" pitchFamily="34" charset="0"/>
                <a:ea typeface="+mn-ea"/>
                <a:cs typeface="Calibri" panose="020F0502020204030204" pitchFamily="34" charset="0"/>
              </a:defRPr>
            </a:lvl7pPr>
            <a:lvl8pPr marL="0" indent="0" algn="l" defTabSz="228600" rtl="0" eaLnBrk="1" latinLnBrk="0" hangingPunct="1">
              <a:lnSpc>
                <a:spcPct val="90000"/>
              </a:lnSpc>
              <a:spcBef>
                <a:spcPts val="0"/>
              </a:spcBef>
              <a:spcAft>
                <a:spcPts val="1200"/>
              </a:spcAft>
              <a:buFont typeface="Arial" panose="020B0604020202020204" pitchFamily="34" charset="0"/>
              <a:buNone/>
              <a:defRPr sz="1000" b="1" i="0" kern="1200">
                <a:solidFill>
                  <a:schemeClr val="tx1"/>
                </a:solidFill>
                <a:latin typeface="Calibri" panose="020F0502020204030204" pitchFamily="34" charset="0"/>
                <a:ea typeface="+mn-ea"/>
                <a:cs typeface="Calibri" panose="020F0502020204030204" pitchFamily="34" charset="0"/>
              </a:defRPr>
            </a:lvl8pPr>
            <a:lvl9pPr marL="0" indent="0" algn="l" defTabSz="228600" rtl="0" eaLnBrk="1" latinLnBrk="0" hangingPunct="1">
              <a:lnSpc>
                <a:spcPct val="90000"/>
              </a:lnSpc>
              <a:spcBef>
                <a:spcPts val="0"/>
              </a:spcBef>
              <a:spcAft>
                <a:spcPts val="1200"/>
              </a:spcAft>
              <a:buFont typeface="Arial" panose="020B0604020202020204" pitchFamily="34" charset="0"/>
              <a:buNone/>
              <a:defRPr sz="800" kern="1200">
                <a:solidFill>
                  <a:schemeClr val="tx2"/>
                </a:solidFill>
                <a:latin typeface="Calibri" panose="020F0502020204030204" pitchFamily="34" charset="0"/>
                <a:ea typeface="+mn-ea"/>
                <a:cs typeface="Calibri" panose="020F0502020204030204" pitchFamily="34" charset="0"/>
              </a:defRPr>
            </a:lvl9pPr>
          </a:lstStyle>
          <a:p>
            <a:pPr>
              <a:defRPr/>
            </a:pPr>
            <a:r>
              <a:rPr kumimoji="0" lang="en-US" sz="1700" b="0" i="0" u="none" strike="noStrike" kern="1200" cap="none" spc="0" normalizeH="0" baseline="0" noProof="0" dirty="0">
                <a:ln>
                  <a:noFill/>
                </a:ln>
                <a:solidFill>
                  <a:srgbClr val="002060"/>
                </a:solidFill>
                <a:effectLst/>
                <a:uLnTx/>
                <a:uFillTx/>
                <a:latin typeface="Arial"/>
                <a:ea typeface="Calibri"/>
                <a:cs typeface="Calibri"/>
              </a:rPr>
              <a:t>Check out this</a:t>
            </a:r>
            <a:r>
              <a:rPr kumimoji="0" lang="en-US" sz="1700" b="0" i="0" u="none" strike="noStrike" kern="1200" cap="none" spc="0" normalizeH="0" baseline="0" noProof="0" dirty="0">
                <a:ln>
                  <a:noFill/>
                </a:ln>
                <a:solidFill>
                  <a:srgbClr val="000000"/>
                </a:solidFill>
                <a:effectLst/>
                <a:uLnTx/>
                <a:uFillTx/>
                <a:latin typeface="Arial"/>
                <a:ea typeface="Calibri"/>
                <a:cs typeface="Calibri"/>
              </a:rPr>
              <a:t> </a:t>
            </a:r>
            <a:r>
              <a:rPr kumimoji="0" lang="en-US" sz="1700" b="1" i="0" u="none" strike="noStrike" kern="1200" cap="none" spc="0" normalizeH="0" baseline="0" noProof="0" dirty="0">
                <a:ln>
                  <a:noFill/>
                </a:ln>
                <a:solidFill>
                  <a:srgbClr val="000000"/>
                </a:solidFill>
                <a:effectLst/>
                <a:uLnTx/>
                <a:uFillTx/>
                <a:latin typeface="Arial"/>
                <a:ea typeface="Calibri"/>
                <a:cs typeface="Calibri"/>
                <a:hlinkClick r:id="rId4"/>
              </a:rPr>
              <a:t>post</a:t>
            </a:r>
            <a:r>
              <a:rPr kumimoji="0" lang="en-US" sz="1700" b="0" i="0" u="none" strike="noStrike" kern="1200" cap="none" spc="0" normalizeH="0" baseline="0" noProof="0" dirty="0">
                <a:ln>
                  <a:noFill/>
                </a:ln>
                <a:solidFill>
                  <a:srgbClr val="000000"/>
                </a:solidFill>
                <a:effectLst/>
                <a:uLnTx/>
                <a:uFillTx/>
                <a:latin typeface="Arial"/>
                <a:ea typeface="Calibri"/>
                <a:cs typeface="Calibri"/>
              </a:rPr>
              <a:t> </a:t>
            </a:r>
            <a:r>
              <a:rPr kumimoji="0" lang="en-US" sz="1700" b="0" i="0" u="none" strike="noStrike" kern="1200" cap="none" spc="0" normalizeH="0" baseline="0" noProof="0" dirty="0">
                <a:ln>
                  <a:noFill/>
                </a:ln>
                <a:solidFill>
                  <a:srgbClr val="002060"/>
                </a:solidFill>
                <a:effectLst/>
                <a:uLnTx/>
                <a:uFillTx/>
                <a:latin typeface="Arial"/>
                <a:ea typeface="Calibri"/>
                <a:cs typeface="Calibri"/>
              </a:rPr>
              <a:t>on Facebook to </a:t>
            </a:r>
            <a:r>
              <a:rPr lang="en-US" sz="1700" dirty="0">
                <a:solidFill>
                  <a:srgbClr val="002060"/>
                </a:solidFill>
                <a:latin typeface="Arial"/>
                <a:ea typeface="Calibri"/>
                <a:cs typeface="Calibri"/>
              </a:rPr>
              <a:t>see where training products and resources for EM can be found.</a:t>
            </a:r>
            <a:endParaRPr lang="en-US" sz="1700" i="0" u="none" strike="noStrike" kern="1200" cap="none" spc="0" normalizeH="0" baseline="0" noProof="0" dirty="0">
              <a:ln>
                <a:noFill/>
              </a:ln>
              <a:solidFill>
                <a:srgbClr val="002060"/>
              </a:solidFill>
              <a:effectLst/>
              <a:uLnTx/>
              <a:uFillTx/>
              <a:latin typeface="Arial"/>
              <a:ea typeface="Calibri"/>
              <a:cs typeface="Calibri" panose="020F0502020204030204" pitchFamily="34" charset="0"/>
            </a:endParaRPr>
          </a:p>
        </p:txBody>
      </p:sp>
      <p:grpSp>
        <p:nvGrpSpPr>
          <p:cNvPr id="17" name="Group 16" descr="Chatbot Billie Icon">
            <a:extLst>
              <a:ext uri="{FF2B5EF4-FFF2-40B4-BE49-F238E27FC236}">
                <a16:creationId xmlns:a16="http://schemas.microsoft.com/office/drawing/2014/main" id="{C7E1D35E-485B-06AA-7910-D1E8FBE718B7}"/>
              </a:ext>
            </a:extLst>
          </p:cNvPr>
          <p:cNvGrpSpPr/>
          <p:nvPr/>
        </p:nvGrpSpPr>
        <p:grpSpPr>
          <a:xfrm>
            <a:off x="9156015" y="1701778"/>
            <a:ext cx="486328" cy="546658"/>
            <a:chOff x="9467331" y="1697245"/>
            <a:chExt cx="2081565" cy="2475935"/>
          </a:xfrm>
        </p:grpSpPr>
        <p:sp>
          <p:nvSpPr>
            <p:cNvPr id="18" name="Oval 17">
              <a:extLst>
                <a:ext uri="{FF2B5EF4-FFF2-40B4-BE49-F238E27FC236}">
                  <a16:creationId xmlns:a16="http://schemas.microsoft.com/office/drawing/2014/main" id="{D1E106EC-23E6-4E15-C618-A532EC7B5AE0}"/>
                </a:ext>
              </a:extLst>
            </p:cNvPr>
            <p:cNvSpPr/>
            <p:nvPr/>
          </p:nvSpPr>
          <p:spPr>
            <a:xfrm>
              <a:off x="9873488" y="3790180"/>
              <a:ext cx="1486726" cy="383000"/>
            </a:xfrm>
            <a:prstGeom prst="ellipse">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19" name="Graphic 18">
              <a:extLst>
                <a:ext uri="{FF2B5EF4-FFF2-40B4-BE49-F238E27FC236}">
                  <a16:creationId xmlns:a16="http://schemas.microsoft.com/office/drawing/2014/main" id="{7ABCD59E-59A3-F63B-BF55-011805F826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7331" y="1697245"/>
              <a:ext cx="2081565" cy="2113104"/>
            </a:xfrm>
            <a:prstGeom prst="rect">
              <a:avLst/>
            </a:prstGeom>
          </p:spPr>
        </p:pic>
      </p:grpSp>
      <p:sp>
        <p:nvSpPr>
          <p:cNvPr id="16" name="Rectangle: Rounded Corners 15" descr="Social Media Platforms">
            <a:extLst>
              <a:ext uri="{FF2B5EF4-FFF2-40B4-BE49-F238E27FC236}">
                <a16:creationId xmlns:a16="http://schemas.microsoft.com/office/drawing/2014/main" id="{154B9C04-6FB0-6837-9F79-FF5F5F5CA6C0}"/>
              </a:ext>
            </a:extLst>
          </p:cNvPr>
          <p:cNvSpPr/>
          <p:nvPr/>
        </p:nvSpPr>
        <p:spPr>
          <a:xfrm>
            <a:off x="7247638" y="2316338"/>
            <a:ext cx="4303082" cy="252232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mn-cs"/>
            </a:endParaRPr>
          </a:p>
        </p:txBody>
      </p:sp>
      <p:grpSp>
        <p:nvGrpSpPr>
          <p:cNvPr id="4" name="Group 3">
            <a:extLst>
              <a:ext uri="{FF2B5EF4-FFF2-40B4-BE49-F238E27FC236}">
                <a16:creationId xmlns:a16="http://schemas.microsoft.com/office/drawing/2014/main" id="{16426EF3-F2EC-82B1-DF41-F3986E5A7D5A}"/>
              </a:ext>
              <a:ext uri="{C183D7F6-B498-43B3-948B-1728B52AA6E4}">
                <adec:decorative xmlns:adec="http://schemas.microsoft.com/office/drawing/2017/decorative" val="1"/>
              </a:ext>
            </a:extLst>
          </p:cNvPr>
          <p:cNvGrpSpPr/>
          <p:nvPr/>
        </p:nvGrpSpPr>
        <p:grpSpPr>
          <a:xfrm>
            <a:off x="8358393" y="3256715"/>
            <a:ext cx="481619" cy="472616"/>
            <a:chOff x="1175448" y="2255737"/>
            <a:chExt cx="362659" cy="514901"/>
          </a:xfrm>
        </p:grpSpPr>
        <p:sp>
          <p:nvSpPr>
            <p:cNvPr id="5" name="Freeform 10">
              <a:extLst>
                <a:ext uri="{FF2B5EF4-FFF2-40B4-BE49-F238E27FC236}">
                  <a16:creationId xmlns:a16="http://schemas.microsoft.com/office/drawing/2014/main" id="{B3A8AE8D-6F4B-01A5-5686-972232C464EF}"/>
                </a:ext>
              </a:extLst>
            </p:cNvPr>
            <p:cNvSpPr>
              <a:spLocks/>
            </p:cNvSpPr>
            <p:nvPr/>
          </p:nvSpPr>
          <p:spPr bwMode="auto">
            <a:xfrm rot="7475813" flipV="1">
              <a:off x="1148095" y="2380626"/>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500" b="0" i="0" u="none" strike="noStrike" kern="1200" cap="none" spc="0" normalizeH="0" baseline="0" noProof="0">
                <a:ln>
                  <a:noFill/>
                </a:ln>
                <a:solidFill>
                  <a:srgbClr val="000000"/>
                </a:solidFill>
                <a:effectLst/>
                <a:uLnTx/>
                <a:uFillTx/>
                <a:latin typeface="Calibri"/>
                <a:ea typeface="+mn-ea"/>
                <a:cs typeface="+mn-cs"/>
              </a:endParaRPr>
            </a:p>
          </p:txBody>
        </p:sp>
        <p:sp>
          <p:nvSpPr>
            <p:cNvPr id="6" name="Freeform 10">
              <a:extLst>
                <a:ext uri="{FF2B5EF4-FFF2-40B4-BE49-F238E27FC236}">
                  <a16:creationId xmlns:a16="http://schemas.microsoft.com/office/drawing/2014/main" id="{491E8A22-F1A3-A008-61C0-DE0AF14FD865}"/>
                </a:ext>
              </a:extLst>
            </p:cNvPr>
            <p:cNvSpPr>
              <a:spLocks/>
            </p:cNvSpPr>
            <p:nvPr/>
          </p:nvSpPr>
          <p:spPr bwMode="auto">
            <a:xfrm rot="7475813" flipV="1">
              <a:off x="1117615" y="2313570"/>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500" b="0" i="0" u="none" strike="noStrike" kern="1200" cap="none" spc="0" normalizeH="0" baseline="0" noProof="0">
                <a:ln>
                  <a:noFill/>
                </a:ln>
                <a:solidFill>
                  <a:srgbClr val="000000"/>
                </a:solidFill>
                <a:effectLst/>
                <a:uLnTx/>
                <a:uFillTx/>
                <a:latin typeface="Calibri"/>
                <a:ea typeface="+mn-ea"/>
                <a:cs typeface="+mn-cs"/>
              </a:endParaRPr>
            </a:p>
          </p:txBody>
        </p:sp>
      </p:grpSp>
      <p:grpSp>
        <p:nvGrpSpPr>
          <p:cNvPr id="7" name="Group 6">
            <a:extLst>
              <a:ext uri="{FF2B5EF4-FFF2-40B4-BE49-F238E27FC236}">
                <a16:creationId xmlns:a16="http://schemas.microsoft.com/office/drawing/2014/main" id="{A9897739-0276-37CE-AE72-ED7C44B2F303}"/>
              </a:ext>
              <a:ext uri="{C183D7F6-B498-43B3-948B-1728B52AA6E4}">
                <adec:decorative xmlns:adec="http://schemas.microsoft.com/office/drawing/2017/decorative" val="1"/>
              </a:ext>
            </a:extLst>
          </p:cNvPr>
          <p:cNvGrpSpPr/>
          <p:nvPr/>
        </p:nvGrpSpPr>
        <p:grpSpPr>
          <a:xfrm>
            <a:off x="9803803" y="3027371"/>
            <a:ext cx="462848" cy="408951"/>
            <a:chOff x="2284804" y="1194093"/>
            <a:chExt cx="464779" cy="408381"/>
          </a:xfrm>
        </p:grpSpPr>
        <p:sp>
          <p:nvSpPr>
            <p:cNvPr id="8" name="Freeform 10">
              <a:extLst>
                <a:ext uri="{FF2B5EF4-FFF2-40B4-BE49-F238E27FC236}">
                  <a16:creationId xmlns:a16="http://schemas.microsoft.com/office/drawing/2014/main" id="{187151E2-B57F-57EC-92C7-DE0176DDD5B2}"/>
                </a:ext>
              </a:extLst>
            </p:cNvPr>
            <p:cNvSpPr>
              <a:spLocks/>
            </p:cNvSpPr>
            <p:nvPr/>
          </p:nvSpPr>
          <p:spPr bwMode="auto">
            <a:xfrm rot="20541801" flipV="1">
              <a:off x="2284804" y="1270295"/>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500" b="0" i="0" u="none" strike="noStrike" kern="1200" cap="none" spc="0" normalizeH="0" baseline="0" noProof="0">
                <a:ln>
                  <a:noFill/>
                </a:ln>
                <a:solidFill>
                  <a:srgbClr val="000000"/>
                </a:solidFill>
                <a:effectLst/>
                <a:uLnTx/>
                <a:uFillTx/>
                <a:latin typeface="Calibri"/>
                <a:ea typeface="+mn-ea"/>
                <a:cs typeface="+mn-cs"/>
              </a:endParaRPr>
            </a:p>
          </p:txBody>
        </p:sp>
        <p:sp>
          <p:nvSpPr>
            <p:cNvPr id="9" name="Freeform 10">
              <a:extLst>
                <a:ext uri="{FF2B5EF4-FFF2-40B4-BE49-F238E27FC236}">
                  <a16:creationId xmlns:a16="http://schemas.microsoft.com/office/drawing/2014/main" id="{B13B54DE-7FA6-D05A-81AA-F8EF6F0ED539}"/>
                </a:ext>
              </a:extLst>
            </p:cNvPr>
            <p:cNvSpPr>
              <a:spLocks/>
            </p:cNvSpPr>
            <p:nvPr/>
          </p:nvSpPr>
          <p:spPr bwMode="auto">
            <a:xfrm rot="20541801" flipV="1">
              <a:off x="2301738" y="1194093"/>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AU" sz="1500" b="0" i="0" u="none" strike="noStrike" kern="1200" cap="none" spc="0" normalizeH="0" baseline="0" noProof="0">
                <a:ln>
                  <a:noFill/>
                </a:ln>
                <a:solidFill>
                  <a:srgbClr val="000000"/>
                </a:solidFill>
                <a:effectLst/>
                <a:uLnTx/>
                <a:uFillTx/>
                <a:latin typeface="Calibri"/>
                <a:ea typeface="+mn-ea"/>
                <a:cs typeface="+mn-cs"/>
              </a:endParaRPr>
            </a:p>
          </p:txBody>
        </p:sp>
      </p:grpSp>
      <p:sp>
        <p:nvSpPr>
          <p:cNvPr id="15" name="TextBox 14">
            <a:extLst>
              <a:ext uri="{FF2B5EF4-FFF2-40B4-BE49-F238E27FC236}">
                <a16:creationId xmlns:a16="http://schemas.microsoft.com/office/drawing/2014/main" id="{5F684893-52CC-499E-1903-EDC59263F1F1}"/>
              </a:ext>
            </a:extLst>
          </p:cNvPr>
          <p:cNvSpPr txBox="1"/>
          <p:nvPr/>
        </p:nvSpPr>
        <p:spPr bwMode="gray">
          <a:xfrm>
            <a:off x="7299893" y="2421339"/>
            <a:ext cx="4053303" cy="417947"/>
          </a:xfrm>
          <a:prstGeom prst="rect">
            <a:avLst/>
          </a:prstGeom>
          <a:no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3881C4"/>
                </a:solidFill>
                <a:effectLst/>
                <a:uLnTx/>
                <a:uFillTx/>
                <a:latin typeface="Calibri" panose="020F0502020204030204" pitchFamily="34" charset="0"/>
                <a:cs typeface="Calibri" panose="020F0502020204030204" pitchFamily="34" charset="0"/>
              </a:rPr>
              <a:t>Stay up to date on VBA social platforms!</a:t>
            </a:r>
          </a:p>
        </p:txBody>
      </p:sp>
      <p:pic>
        <p:nvPicPr>
          <p:cNvPr id="10" name="Picture 9" descr="Facebook icon">
            <a:extLst>
              <a:ext uri="{FF2B5EF4-FFF2-40B4-BE49-F238E27FC236}">
                <a16:creationId xmlns:a16="http://schemas.microsoft.com/office/drawing/2014/main" id="{CC6CEEE7-2722-F8C4-661A-F8452A3F21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14909" y="3180517"/>
            <a:ext cx="829818" cy="829818"/>
          </a:xfrm>
          <a:prstGeom prst="rect">
            <a:avLst/>
          </a:prstGeom>
        </p:spPr>
      </p:pic>
      <p:sp>
        <p:nvSpPr>
          <p:cNvPr id="12" name="TextBox 11">
            <a:extLst>
              <a:ext uri="{FF2B5EF4-FFF2-40B4-BE49-F238E27FC236}">
                <a16:creationId xmlns:a16="http://schemas.microsoft.com/office/drawing/2014/main" id="{DCC72C5B-F922-EF05-ED47-821C8F240F7C}"/>
              </a:ext>
            </a:extLst>
          </p:cNvPr>
          <p:cNvSpPr txBox="1"/>
          <p:nvPr/>
        </p:nvSpPr>
        <p:spPr>
          <a:xfrm>
            <a:off x="7220647" y="4080395"/>
            <a:ext cx="1555700"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cs typeface="Calibri"/>
                <a:hlinkClick r:id="rId8"/>
              </a:rPr>
              <a:t>@GIBillEducation</a:t>
            </a: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cs typeface="Calibri"/>
            </a:endParaRPr>
          </a:p>
        </p:txBody>
      </p:sp>
      <p:pic>
        <p:nvPicPr>
          <p:cNvPr id="11" name="Picture 10" descr="twitter Icon">
            <a:extLst>
              <a:ext uri="{FF2B5EF4-FFF2-40B4-BE49-F238E27FC236}">
                <a16:creationId xmlns:a16="http://schemas.microsoft.com/office/drawing/2014/main" id="{733EF27A-480D-61EE-1362-83CDA687C01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97037" y="2859459"/>
            <a:ext cx="829818" cy="829818"/>
          </a:xfrm>
          <a:prstGeom prst="rect">
            <a:avLst/>
          </a:prstGeom>
        </p:spPr>
      </p:pic>
      <p:sp>
        <p:nvSpPr>
          <p:cNvPr id="13" name="TextBox 12">
            <a:extLst>
              <a:ext uri="{FF2B5EF4-FFF2-40B4-BE49-F238E27FC236}">
                <a16:creationId xmlns:a16="http://schemas.microsoft.com/office/drawing/2014/main" id="{736A042D-6EA6-6218-1E40-F0DE1D9C3432}"/>
              </a:ext>
            </a:extLst>
          </p:cNvPr>
          <p:cNvSpPr txBox="1"/>
          <p:nvPr/>
        </p:nvSpPr>
        <p:spPr>
          <a:xfrm>
            <a:off x="8603976" y="3735102"/>
            <a:ext cx="1424866"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cs typeface="Calibri"/>
                <a:hlinkClick r:id="rId10"/>
              </a:rPr>
              <a:t>@VAVetBenefits</a:t>
            </a:r>
            <a:endParaRPr lang="en-US" sz="1200" b="1" i="0" u="none" strike="noStrike" kern="1200" cap="none" spc="0" normalizeH="0" baseline="0" noProof="0">
              <a:ln>
                <a:noFill/>
              </a:ln>
              <a:solidFill>
                <a:srgbClr val="000000"/>
              </a:solidFill>
              <a:effectLst/>
              <a:uLnTx/>
              <a:uFillTx/>
              <a:latin typeface="Calibri" panose="020F0502020204030204" pitchFamily="34" charset="0"/>
              <a:cs typeface="Calibri"/>
            </a:endParaRPr>
          </a:p>
        </p:txBody>
      </p:sp>
      <p:pic>
        <p:nvPicPr>
          <p:cNvPr id="23" name="Picture 23" descr="instagram icon">
            <a:extLst>
              <a:ext uri="{FF2B5EF4-FFF2-40B4-BE49-F238E27FC236}">
                <a16:creationId xmlns:a16="http://schemas.microsoft.com/office/drawing/2014/main" id="{EA3DE89E-EF5A-D03B-03CF-FDAF4D11C96C}"/>
              </a:ext>
            </a:extLst>
          </p:cNvPr>
          <p:cNvPicPr>
            <a:picLocks noChangeAspect="1"/>
          </p:cNvPicPr>
          <p:nvPr/>
        </p:nvPicPr>
        <p:blipFill>
          <a:blip r:embed="rId11"/>
          <a:stretch>
            <a:fillRect/>
          </a:stretch>
        </p:blipFill>
        <p:spPr>
          <a:xfrm>
            <a:off x="10343599" y="2925577"/>
            <a:ext cx="866775" cy="866775"/>
          </a:xfrm>
          <a:prstGeom prst="rect">
            <a:avLst/>
          </a:prstGeom>
        </p:spPr>
      </p:pic>
      <p:sp>
        <p:nvSpPr>
          <p:cNvPr id="14" name="TextBox 13">
            <a:extLst>
              <a:ext uri="{FF2B5EF4-FFF2-40B4-BE49-F238E27FC236}">
                <a16:creationId xmlns:a16="http://schemas.microsoft.com/office/drawing/2014/main" id="{E394C521-AAB4-C037-9725-4BC93A72C985}"/>
              </a:ext>
            </a:extLst>
          </p:cNvPr>
          <p:cNvSpPr txBox="1"/>
          <p:nvPr/>
        </p:nvSpPr>
        <p:spPr>
          <a:xfrm>
            <a:off x="10111629" y="3826452"/>
            <a:ext cx="1317290" cy="27699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Calibri" panose="020F0502020204030204" pitchFamily="34" charset="0"/>
                <a:cs typeface="Calibri"/>
                <a:hlinkClick r:id="rId12"/>
              </a:rPr>
              <a:t>@VABenefits</a:t>
            </a:r>
            <a:endParaRPr lang="en-US" sz="1200" b="1" i="0" u="none" strike="noStrike" kern="1200" cap="none" spc="0" normalizeH="0" baseline="0" noProof="0">
              <a:ln>
                <a:noFill/>
              </a:ln>
              <a:solidFill>
                <a:srgbClr val="000000"/>
              </a:solidFill>
              <a:effectLst/>
              <a:uLnTx/>
              <a:uFillTx/>
              <a:latin typeface="Calibri" panose="020F0502020204030204" pitchFamily="34" charset="0"/>
              <a:cs typeface="Calibri"/>
            </a:endParaRPr>
          </a:p>
        </p:txBody>
      </p:sp>
      <p:sp>
        <p:nvSpPr>
          <p:cNvPr id="21" name="TextBox 20">
            <a:extLst>
              <a:ext uri="{FF2B5EF4-FFF2-40B4-BE49-F238E27FC236}">
                <a16:creationId xmlns:a16="http://schemas.microsoft.com/office/drawing/2014/main" id="{D9086BCE-C4A7-11DF-192B-D19BB555A764}"/>
              </a:ext>
            </a:extLst>
          </p:cNvPr>
          <p:cNvSpPr txBox="1"/>
          <p:nvPr/>
        </p:nvSpPr>
        <p:spPr bwMode="gray">
          <a:xfrm>
            <a:off x="7285294" y="4443537"/>
            <a:ext cx="4053303" cy="417947"/>
          </a:xfrm>
          <a:prstGeom prst="rect">
            <a:avLst/>
          </a:prstGeom>
          <a:no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600" b="1" i="0" u="none" strike="noStrike" kern="0" cap="none" spc="0" normalizeH="0" baseline="0" noProof="0">
                <a:ln>
                  <a:noFill/>
                </a:ln>
                <a:solidFill>
                  <a:srgbClr val="002060"/>
                </a:solidFill>
                <a:effectLst/>
                <a:uLnTx/>
                <a:uFillTx/>
                <a:latin typeface="Calibri" panose="020F0502020204030204" pitchFamily="34" charset="0"/>
                <a:cs typeface="Calibri"/>
              </a:rPr>
              <a:t>Connect with us</a:t>
            </a:r>
            <a:endParaRPr lang="en-US" sz="2000" b="1" i="0" u="none" strike="noStrike" kern="0" cap="none" spc="0" normalizeH="0" baseline="0" noProof="0">
              <a:ln>
                <a:noFill/>
              </a:ln>
              <a:solidFill>
                <a:srgbClr val="002060"/>
              </a:solidFill>
              <a:effectLst/>
              <a:uLnTx/>
              <a:uFillTx/>
              <a:latin typeface="Calibri" panose="020F0502020204030204" pitchFamily="34" charset="0"/>
            </a:endParaRPr>
          </a:p>
        </p:txBody>
      </p:sp>
    </p:spTree>
    <p:extLst>
      <p:ext uri="{BB962C8B-B14F-4D97-AF65-F5344CB8AC3E}">
        <p14:creationId xmlns:p14="http://schemas.microsoft.com/office/powerpoint/2010/main" val="1078459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960A42C-B900-4EBA-A593-5D990C2562C2}"/>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Web Updates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20" name="TextBox 19">
            <a:extLst>
              <a:ext uri="{FF2B5EF4-FFF2-40B4-BE49-F238E27FC236}">
                <a16:creationId xmlns:a16="http://schemas.microsoft.com/office/drawing/2014/main" id="{6BC80201-1A34-B490-3B76-B6143976BF03}"/>
              </a:ext>
            </a:extLst>
          </p:cNvPr>
          <p:cNvSpPr txBox="1"/>
          <p:nvPr/>
        </p:nvSpPr>
        <p:spPr>
          <a:xfrm>
            <a:off x="361950" y="923460"/>
            <a:ext cx="5483458" cy="11079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228600">
              <a:spcAft>
                <a:spcPts val="1200"/>
              </a:spcAft>
              <a:defRPr/>
            </a:pPr>
            <a:r>
              <a:rPr lang="en-US" dirty="0">
                <a:solidFill>
                  <a:srgbClr val="002060"/>
                </a:solidFill>
                <a:latin typeface="Arial"/>
                <a:cs typeface="Calibri"/>
              </a:rPr>
              <a:t>The </a:t>
            </a:r>
            <a:r>
              <a:rPr lang="en-US" dirty="0">
                <a:solidFill>
                  <a:srgbClr val="002060"/>
                </a:solidFill>
                <a:latin typeface="Arial"/>
                <a:cs typeface="Calibri"/>
                <a:hlinkClick r:id="rId3"/>
              </a:rPr>
              <a:t>Resources for Schools webpage </a:t>
            </a:r>
            <a:r>
              <a:rPr lang="en-US" dirty="0">
                <a:solidFill>
                  <a:srgbClr val="002060"/>
                </a:solidFill>
                <a:latin typeface="Arial"/>
                <a:cs typeface="Calibri"/>
              </a:rPr>
              <a:t>has the most </a:t>
            </a:r>
            <a:r>
              <a:rPr kumimoji="0" lang="en-US" sz="1800" b="0" i="0" u="none" strike="noStrike" kern="1200" cap="none" spc="0" normalizeH="0" baseline="0" noProof="0" dirty="0">
                <a:ln>
                  <a:noFill/>
                </a:ln>
                <a:solidFill>
                  <a:srgbClr val="002060"/>
                </a:solidFill>
                <a:effectLst/>
                <a:uLnTx/>
                <a:uFillTx/>
                <a:latin typeface="Arial"/>
                <a:cs typeface="Calibri"/>
              </a:rPr>
              <a:t>updated</a:t>
            </a:r>
            <a:r>
              <a:rPr lang="en-US" dirty="0">
                <a:solidFill>
                  <a:srgbClr val="002060"/>
                </a:solidFill>
                <a:latin typeface="Arial"/>
                <a:cs typeface="Calibri"/>
              </a:rPr>
              <a:t> </a:t>
            </a:r>
            <a:r>
              <a:rPr kumimoji="0" lang="en-US" sz="1800" b="0" i="0" u="none" strike="noStrike" kern="1200" cap="none" spc="0" normalizeH="0" baseline="0" noProof="0" dirty="0">
                <a:ln>
                  <a:noFill/>
                </a:ln>
                <a:solidFill>
                  <a:srgbClr val="002060"/>
                </a:solidFill>
                <a:effectLst/>
                <a:uLnTx/>
                <a:uFillTx/>
                <a:latin typeface="Arial"/>
                <a:cs typeface="Calibri"/>
              </a:rPr>
              <a:t>EM resources</a:t>
            </a:r>
            <a:r>
              <a:rPr lang="en-US" dirty="0">
                <a:solidFill>
                  <a:srgbClr val="002060"/>
                </a:solidFill>
                <a:latin typeface="Arial"/>
                <a:cs typeface="Calibri"/>
              </a:rPr>
              <a:t> to help you navigate the new system. We highly encourage you to review the User Guide to get started. </a:t>
            </a:r>
            <a:endParaRPr lang="en-US" sz="1800" b="0" i="0" u="none" strike="noStrike" kern="1200" cap="none" spc="0" normalizeH="0" baseline="0" noProof="0" dirty="0">
              <a:ln>
                <a:noFill/>
              </a:ln>
              <a:solidFill>
                <a:srgbClr val="002060"/>
              </a:solidFill>
              <a:effectLst/>
              <a:uLnTx/>
              <a:uFillTx/>
              <a:latin typeface="Arial"/>
              <a:cs typeface="Calibri"/>
            </a:endParaRPr>
          </a:p>
        </p:txBody>
      </p:sp>
      <p:pic>
        <p:nvPicPr>
          <p:cNvPr id="4" name="Picture 4" descr="Training and Guides screenshot">
            <a:extLst>
              <a:ext uri="{FF2B5EF4-FFF2-40B4-BE49-F238E27FC236}">
                <a16:creationId xmlns:a16="http://schemas.microsoft.com/office/drawing/2014/main" id="{B8293255-C13C-70F7-1920-0CDA34719E2C}"/>
              </a:ext>
            </a:extLst>
          </p:cNvPr>
          <p:cNvPicPr>
            <a:picLocks noChangeAspect="1"/>
          </p:cNvPicPr>
          <p:nvPr/>
        </p:nvPicPr>
        <p:blipFill>
          <a:blip r:embed="rId4"/>
          <a:stretch>
            <a:fillRect/>
          </a:stretch>
        </p:blipFill>
        <p:spPr>
          <a:xfrm>
            <a:off x="760041" y="2268054"/>
            <a:ext cx="4687276" cy="3875371"/>
          </a:xfrm>
          <a:prstGeom prst="rect">
            <a:avLst/>
          </a:prstGeom>
          <a:ln>
            <a:noFill/>
          </a:ln>
          <a:effectLst>
            <a:outerShdw blurRad="292100" dist="139700" dir="2700000" algn="tl" rotWithShape="0">
              <a:srgbClr val="333333">
                <a:alpha val="65000"/>
              </a:srgbClr>
            </a:outerShdw>
          </a:effectLst>
        </p:spPr>
      </p:pic>
      <p:grpSp>
        <p:nvGrpSpPr>
          <p:cNvPr id="17" name="Group 16" descr="Chatbot Billie icon">
            <a:extLst>
              <a:ext uri="{FF2B5EF4-FFF2-40B4-BE49-F238E27FC236}">
                <a16:creationId xmlns:a16="http://schemas.microsoft.com/office/drawing/2014/main" id="{C7E1D35E-485B-06AA-7910-D1E8FBE718B7}"/>
              </a:ext>
            </a:extLst>
          </p:cNvPr>
          <p:cNvGrpSpPr/>
          <p:nvPr/>
        </p:nvGrpSpPr>
        <p:grpSpPr>
          <a:xfrm>
            <a:off x="9313248" y="279168"/>
            <a:ext cx="486328" cy="546658"/>
            <a:chOff x="9467331" y="1697245"/>
            <a:chExt cx="2081565" cy="2475935"/>
          </a:xfrm>
        </p:grpSpPr>
        <p:sp>
          <p:nvSpPr>
            <p:cNvPr id="18" name="Oval 17">
              <a:extLst>
                <a:ext uri="{FF2B5EF4-FFF2-40B4-BE49-F238E27FC236}">
                  <a16:creationId xmlns:a16="http://schemas.microsoft.com/office/drawing/2014/main" id="{D1E106EC-23E6-4E15-C618-A532EC7B5AE0}"/>
                </a:ext>
              </a:extLst>
            </p:cNvPr>
            <p:cNvSpPr/>
            <p:nvPr/>
          </p:nvSpPr>
          <p:spPr>
            <a:xfrm>
              <a:off x="9873488" y="3790180"/>
              <a:ext cx="1486726" cy="383000"/>
            </a:xfrm>
            <a:prstGeom prst="ellipse">
              <a:avLst/>
            </a:prstGeom>
            <a:solidFill>
              <a:srgbClr val="DCE4E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19" name="Graphic 18">
              <a:extLst>
                <a:ext uri="{FF2B5EF4-FFF2-40B4-BE49-F238E27FC236}">
                  <a16:creationId xmlns:a16="http://schemas.microsoft.com/office/drawing/2014/main" id="{7ABCD59E-59A3-F63B-BF55-011805F826A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67331" y="1697245"/>
              <a:ext cx="2081565" cy="2113104"/>
            </a:xfrm>
            <a:prstGeom prst="rect">
              <a:avLst/>
            </a:prstGeom>
          </p:spPr>
        </p:pic>
      </p:grpSp>
      <p:sp>
        <p:nvSpPr>
          <p:cNvPr id="16" name="Rectangle: Rounded Corners 15" descr="Resource Links">
            <a:extLst>
              <a:ext uri="{FF2B5EF4-FFF2-40B4-BE49-F238E27FC236}">
                <a16:creationId xmlns:a16="http://schemas.microsoft.com/office/drawing/2014/main" id="{154B9C04-6FB0-6837-9F79-FF5F5F5CA6C0}"/>
              </a:ext>
            </a:extLst>
          </p:cNvPr>
          <p:cNvSpPr/>
          <p:nvPr/>
        </p:nvSpPr>
        <p:spPr>
          <a:xfrm>
            <a:off x="7299595" y="839571"/>
            <a:ext cx="4368042" cy="255998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Calibri"/>
            </a:endParaRPr>
          </a:p>
        </p:txBody>
      </p:sp>
      <p:sp>
        <p:nvSpPr>
          <p:cNvPr id="23" name="TextBox 22">
            <a:extLst>
              <a:ext uri="{FF2B5EF4-FFF2-40B4-BE49-F238E27FC236}">
                <a16:creationId xmlns:a16="http://schemas.microsoft.com/office/drawing/2014/main" id="{10B86CA6-8C04-1525-C6AB-F1CF14BFC6FD}"/>
              </a:ext>
            </a:extLst>
          </p:cNvPr>
          <p:cNvSpPr txBox="1"/>
          <p:nvPr/>
        </p:nvSpPr>
        <p:spPr>
          <a:xfrm>
            <a:off x="8516367" y="955212"/>
            <a:ext cx="2240756"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Links to webpages</a:t>
            </a:r>
            <a:endParaRPr lang="en-US" sz="1800" b="1" i="0" u="none" strike="noStrike" kern="1200" cap="none" spc="0" normalizeH="0" baseline="0" noProof="0">
              <a:ln>
                <a:noFill/>
              </a:ln>
              <a:solidFill>
                <a:srgbClr val="002060"/>
              </a:solidFill>
              <a:effectLst/>
              <a:uLnTx/>
              <a:uFillTx/>
              <a:latin typeface="Arial"/>
              <a:cs typeface="Calibri"/>
            </a:endParaRPr>
          </a:p>
        </p:txBody>
      </p:sp>
      <p:sp>
        <p:nvSpPr>
          <p:cNvPr id="25" name="TextBox 24">
            <a:extLst>
              <a:ext uri="{FF2B5EF4-FFF2-40B4-BE49-F238E27FC236}">
                <a16:creationId xmlns:a16="http://schemas.microsoft.com/office/drawing/2014/main" id="{B4E50D9D-CDD5-11FA-73D7-BB16690A3C0A}"/>
              </a:ext>
            </a:extLst>
          </p:cNvPr>
          <p:cNvSpPr txBox="1"/>
          <p:nvPr/>
        </p:nvSpPr>
        <p:spPr>
          <a:xfrm>
            <a:off x="7536552" y="1381419"/>
            <a:ext cx="3896285"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rgbClr val="002060"/>
                </a:solidFill>
                <a:effectLst/>
                <a:uLnTx/>
                <a:uFillTx/>
                <a:latin typeface="Arial"/>
                <a:ea typeface="+mn-lt"/>
                <a:cs typeface="Calibri"/>
              </a:rPr>
              <a:t>Education and Training homepage</a:t>
            </a:r>
            <a:endParaRPr lang="en-US" sz="1600" b="1" i="0" u="none" strike="noStrike" kern="1200" cap="none" spc="0" normalizeH="0" baseline="0" noProof="0">
              <a:ln>
                <a:noFill/>
              </a:ln>
              <a:solidFill>
                <a:srgbClr val="002060"/>
              </a:solidFill>
              <a:effectLst/>
              <a:uLnTx/>
              <a:uFillTx/>
              <a:latin typeface="Arial"/>
              <a:ea typeface="+mn-lt"/>
              <a:cs typeface="Calibri"/>
            </a:endParaRPr>
          </a:p>
          <a:p>
            <a:pPr defTabSz="228600">
              <a:defRPr/>
            </a:pPr>
            <a:r>
              <a:rPr kumimoji="0" lang="en-US" sz="1600" b="0" i="0" u="none" strike="noStrike" kern="1200" cap="none" spc="0" normalizeH="0" baseline="0" noProof="0">
                <a:ln>
                  <a:noFill/>
                </a:ln>
                <a:solidFill>
                  <a:srgbClr val="0070C0"/>
                </a:solidFill>
                <a:effectLst/>
                <a:uLnTx/>
                <a:uFillTx/>
                <a:latin typeface="Arial"/>
                <a:ea typeface="+mn-lt"/>
                <a:cs typeface="Calibri"/>
              </a:rPr>
              <a:t>https://www.benefits.va.gov/gibill/index.asp</a:t>
            </a:r>
            <a:endParaRPr lang="en-US" sz="1600" b="0" i="0" u="none" strike="noStrike" kern="1200" cap="none" spc="0" normalizeH="0" baseline="0" noProof="0">
              <a:ln>
                <a:noFill/>
              </a:ln>
              <a:solidFill>
                <a:srgbClr val="0070C0"/>
              </a:solidFill>
              <a:effectLst/>
              <a:uLnTx/>
              <a:uFillTx/>
              <a:latin typeface="Arial"/>
              <a:ea typeface="Calibri"/>
              <a:cs typeface="Calibri"/>
            </a:endParaRPr>
          </a:p>
          <a:p>
            <a:pPr marL="0" marR="0" lvl="0" indent="0" algn="l" defTabSz="228600" rtl="0" eaLnBrk="1" fontAlgn="auto" latinLnBrk="0" hangingPunct="1">
              <a:lnSpc>
                <a:spcPct val="100000"/>
              </a:lnSpc>
              <a:spcBef>
                <a:spcPts val="0"/>
              </a:spcBef>
              <a:buClrTx/>
              <a:buSzTx/>
              <a:buFontTx/>
              <a:buNone/>
              <a:tabLst/>
              <a:defRPr/>
            </a:pPr>
            <a:endParaRPr lang="en-US" sz="1600" b="1" i="0" u="none" strike="noStrike" kern="1200" cap="none" spc="0" normalizeH="0" baseline="0" noProof="0">
              <a:ln>
                <a:noFill/>
              </a:ln>
              <a:solidFill>
                <a:srgbClr val="004279"/>
              </a:solidFill>
              <a:effectLst/>
              <a:uLnTx/>
              <a:uFillTx/>
              <a:latin typeface="Calibri" panose="020F0502020204030204" pitchFamily="34" charset="0"/>
              <a:ea typeface="Calibri"/>
              <a:cs typeface="Calibri" panose="020F0502020204030204" pitchFamily="34" charset="0"/>
            </a:endParaRPr>
          </a:p>
        </p:txBody>
      </p:sp>
      <p:sp>
        <p:nvSpPr>
          <p:cNvPr id="26" name="TextBox 25">
            <a:extLst>
              <a:ext uri="{FF2B5EF4-FFF2-40B4-BE49-F238E27FC236}">
                <a16:creationId xmlns:a16="http://schemas.microsoft.com/office/drawing/2014/main" id="{13AC1194-7C41-459F-5B7D-E88A38C5AA1B}"/>
              </a:ext>
            </a:extLst>
          </p:cNvPr>
          <p:cNvSpPr txBox="1"/>
          <p:nvPr/>
        </p:nvSpPr>
        <p:spPr>
          <a:xfrm>
            <a:off x="7554482" y="1900630"/>
            <a:ext cx="3869391" cy="76555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rgbClr val="002060"/>
                </a:solidFill>
                <a:effectLst/>
                <a:uLnTx/>
                <a:uFillTx/>
                <a:latin typeface="Arial"/>
                <a:ea typeface="+mn-lt"/>
                <a:cs typeface="Calibri"/>
              </a:rPr>
              <a:t>Resource for Schools webpage</a:t>
            </a:r>
            <a:endParaRPr lang="en-US" sz="1600" b="1" i="0" u="none" strike="noStrike" kern="1200" cap="none" spc="0" normalizeH="0" baseline="0" noProof="0">
              <a:ln>
                <a:noFill/>
              </a:ln>
              <a:solidFill>
                <a:srgbClr val="002060"/>
              </a:solidFill>
              <a:effectLst/>
              <a:uLnTx/>
              <a:uFillTx/>
              <a:latin typeface="Arial"/>
              <a:ea typeface="+mn-lt"/>
              <a:cs typeface="Calibri"/>
            </a:endParaRPr>
          </a:p>
          <a:p>
            <a:pPr defTabSz="228600">
              <a:defRPr/>
            </a:pPr>
            <a:r>
              <a:rPr kumimoji="0" lang="en-US" sz="1600" b="0" i="0" u="none" strike="noStrike" kern="1200" cap="none" spc="0" normalizeH="0" baseline="0" noProof="0">
                <a:ln>
                  <a:noFill/>
                </a:ln>
                <a:solidFill>
                  <a:srgbClr val="0070C0"/>
                </a:solidFill>
                <a:effectLst/>
                <a:uLnTx/>
                <a:uFillTx/>
                <a:latin typeface="Arial"/>
                <a:ea typeface="Roboto"/>
                <a:cs typeface="Calibri"/>
              </a:rPr>
              <a:t>https://www.va.gov/school-administrators</a:t>
            </a:r>
            <a:endParaRPr lang="en-US" sz="1600" b="0" i="0" u="none" strike="noStrike" kern="1200" cap="none" spc="0" normalizeH="0" baseline="0" noProof="0">
              <a:ln>
                <a:noFill/>
              </a:ln>
              <a:solidFill>
                <a:srgbClr val="0070C0"/>
              </a:solidFill>
              <a:effectLst/>
              <a:uLnTx/>
              <a:uFillTx/>
              <a:latin typeface="Arial"/>
              <a:ea typeface="Calibri"/>
              <a:cs typeface="Calibri"/>
            </a:endParaRPr>
          </a:p>
          <a:p>
            <a:pPr marL="0" marR="0" lvl="0" indent="0" algn="l" defTabSz="228600" rtl="0" eaLnBrk="1" fontAlgn="auto" latinLnBrk="0" hangingPunct="1">
              <a:lnSpc>
                <a:spcPct val="100000"/>
              </a:lnSpc>
              <a:spcBef>
                <a:spcPts val="0"/>
              </a:spcBef>
              <a:buClrTx/>
              <a:buSzTx/>
              <a:buFontTx/>
              <a:buNone/>
              <a:tabLst/>
              <a:defRPr/>
            </a:pPr>
            <a:endParaRPr kumimoji="0" lang="en-US" sz="1600" b="1" i="0" u="none" strike="noStrike" kern="1200" cap="none" spc="0" normalizeH="0" baseline="0" noProof="0">
              <a:ln>
                <a:noFill/>
              </a:ln>
              <a:solidFill>
                <a:srgbClr val="004279"/>
              </a:solidFill>
              <a:effectLst/>
              <a:uLnTx/>
              <a:uFillTx/>
              <a:latin typeface="Calibri"/>
              <a:ea typeface="Calibri"/>
              <a:cs typeface="Calibri" panose="020F0502020204030204" pitchFamily="34" charset="0"/>
            </a:endParaRPr>
          </a:p>
        </p:txBody>
      </p:sp>
      <p:sp>
        <p:nvSpPr>
          <p:cNvPr id="21" name="TextBox 20">
            <a:extLst>
              <a:ext uri="{FF2B5EF4-FFF2-40B4-BE49-F238E27FC236}">
                <a16:creationId xmlns:a16="http://schemas.microsoft.com/office/drawing/2014/main" id="{B436F961-283A-4211-3272-54F731F2253A}"/>
              </a:ext>
            </a:extLst>
          </p:cNvPr>
          <p:cNvSpPr txBox="1"/>
          <p:nvPr/>
        </p:nvSpPr>
        <p:spPr>
          <a:xfrm>
            <a:off x="7545517" y="2475393"/>
            <a:ext cx="3878356"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228600" rtl="0" eaLnBrk="1" fontAlgn="auto" latinLnBrk="0" hangingPunct="1">
              <a:lnSpc>
                <a:spcPct val="100000"/>
              </a:lnSpc>
              <a:spcBef>
                <a:spcPts val="0"/>
              </a:spcBef>
              <a:buClrTx/>
              <a:buSzTx/>
              <a:buFontTx/>
              <a:buNone/>
              <a:tabLst/>
              <a:defRPr/>
            </a:pPr>
            <a:r>
              <a:rPr kumimoji="0" lang="en-US" sz="1600" b="1" i="0" u="none" strike="noStrike" kern="1200" cap="none" spc="0" normalizeH="0" baseline="0" noProof="0">
                <a:ln>
                  <a:noFill/>
                </a:ln>
                <a:solidFill>
                  <a:srgbClr val="002060"/>
                </a:solidFill>
                <a:effectLst/>
                <a:uLnTx/>
                <a:uFillTx/>
                <a:latin typeface="Arial"/>
                <a:ea typeface="+mn-lt"/>
                <a:cs typeface="Calibri"/>
              </a:rPr>
              <a:t>EM User Guide</a:t>
            </a:r>
            <a:endParaRPr lang="en-US" sz="1600" b="1" i="0" u="none" strike="noStrike" kern="1200" cap="none" spc="0" normalizeH="0" baseline="0" noProof="0">
              <a:ln>
                <a:noFill/>
              </a:ln>
              <a:solidFill>
                <a:srgbClr val="002060"/>
              </a:solidFill>
              <a:effectLst/>
              <a:uLnTx/>
              <a:uFillTx/>
              <a:latin typeface="Arial"/>
              <a:ea typeface="+mn-lt"/>
              <a:cs typeface="Calibri"/>
            </a:endParaRPr>
          </a:p>
          <a:p>
            <a:pPr defTabSz="228600">
              <a:defRPr/>
            </a:pPr>
            <a:r>
              <a:rPr lang="en-US" sz="1600">
                <a:solidFill>
                  <a:srgbClr val="0070C0"/>
                </a:solidFill>
                <a:latin typeface="Arial"/>
                <a:cs typeface="Calibri"/>
              </a:rPr>
              <a:t>https://benefits.va.gov/gibill/docs/guides/enrollment-manager-sco-user-guide.pdf</a:t>
            </a:r>
            <a:endParaRPr kumimoji="0" lang="en-US" sz="1600" b="1" i="0" u="none" strike="noStrike" kern="1200" cap="none" spc="0" normalizeH="0" baseline="0" noProof="0">
              <a:ln>
                <a:noFill/>
              </a:ln>
              <a:solidFill>
                <a:srgbClr val="0070C0"/>
              </a:solidFill>
              <a:effectLst/>
              <a:uLnTx/>
              <a:uFillTx/>
              <a:latin typeface="Arial"/>
              <a:ea typeface="Calibri"/>
              <a:cs typeface="Calibri"/>
            </a:endParaRPr>
          </a:p>
        </p:txBody>
      </p:sp>
      <p:pic>
        <p:nvPicPr>
          <p:cNvPr id="5" name="Picture 5" descr="Enrollment Manager SCO User Guide">
            <a:extLst>
              <a:ext uri="{FF2B5EF4-FFF2-40B4-BE49-F238E27FC236}">
                <a16:creationId xmlns:a16="http://schemas.microsoft.com/office/drawing/2014/main" id="{0BB79E89-BC2F-18B6-9D46-3D00BD1C4707}"/>
              </a:ext>
            </a:extLst>
          </p:cNvPr>
          <p:cNvPicPr>
            <a:picLocks noChangeAspect="1"/>
          </p:cNvPicPr>
          <p:nvPr/>
        </p:nvPicPr>
        <p:blipFill>
          <a:blip r:embed="rId7"/>
          <a:stretch>
            <a:fillRect/>
          </a:stretch>
        </p:blipFill>
        <p:spPr>
          <a:xfrm>
            <a:off x="7463982" y="3739666"/>
            <a:ext cx="4042507" cy="2559981"/>
          </a:xfrm>
          <a:prstGeom prst="rect">
            <a:avLst/>
          </a:prstGeom>
          <a:ln>
            <a:noFill/>
          </a:ln>
          <a:effectLst>
            <a:outerShdw blurRad="292100" dist="139700" dir="2700000" algn="tl" rotWithShape="0">
              <a:srgbClr val="333333">
                <a:alpha val="65000"/>
              </a:srgbClr>
            </a:outerShdw>
          </a:effectLst>
        </p:spPr>
      </p:pic>
      <p:cxnSp>
        <p:nvCxnSpPr>
          <p:cNvPr id="6" name="Straight Connector 5">
            <a:extLst>
              <a:ext uri="{FF2B5EF4-FFF2-40B4-BE49-F238E27FC236}">
                <a16:creationId xmlns:a16="http://schemas.microsoft.com/office/drawing/2014/main" id="{73BD5064-13DF-249A-F0E2-F0A1AC348777}"/>
              </a:ext>
              <a:ext uri="{C183D7F6-B498-43B3-948B-1728B52AA6E4}">
                <adec:decorative xmlns:adec="http://schemas.microsoft.com/office/drawing/2017/decorative" val="1"/>
              </a:ext>
            </a:extLst>
          </p:cNvPr>
          <p:cNvCxnSpPr/>
          <p:nvPr/>
        </p:nvCxnSpPr>
        <p:spPr>
          <a:xfrm>
            <a:off x="6550446" y="399498"/>
            <a:ext cx="0" cy="6000108"/>
          </a:xfrm>
          <a:prstGeom prst="line">
            <a:avLst/>
          </a:prstGeom>
          <a:ln w="28575">
            <a:solidFill>
              <a:schemeClr val="accent1">
                <a:lumMod val="20000"/>
                <a:lumOff val="80000"/>
              </a:schemeClr>
            </a:solidFill>
            <a:prstDash val="lg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BDE776A-8DAF-A444-7764-E61B5AEF7972}"/>
              </a:ext>
              <a:ext uri="{C183D7F6-B498-43B3-948B-1728B52AA6E4}">
                <adec:decorative xmlns:adec="http://schemas.microsoft.com/office/drawing/2017/decorative" val="1"/>
              </a:ext>
            </a:extLst>
          </p:cNvPr>
          <p:cNvSpPr/>
          <p:nvPr/>
        </p:nvSpPr>
        <p:spPr>
          <a:xfrm>
            <a:off x="1021556" y="4533900"/>
            <a:ext cx="1683544" cy="16192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776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lstStyle/>
          <a:p>
            <a:r>
              <a:rPr lang="en-US" sz="4400" dirty="0">
                <a:solidFill>
                  <a:srgbClr val="002060"/>
                </a:solidFill>
                <a:latin typeface="Arial"/>
                <a:cs typeface="Calibri"/>
              </a:rPr>
              <a:t>EM Resources</a:t>
            </a:r>
          </a:p>
        </p:txBody>
      </p:sp>
    </p:spTree>
    <p:extLst>
      <p:ext uri="{BB962C8B-B14F-4D97-AF65-F5344CB8AC3E}">
        <p14:creationId xmlns:p14="http://schemas.microsoft.com/office/powerpoint/2010/main" val="14446132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83BE52B-469B-48CF-928B-A9947F6872D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069" y="-42949"/>
            <a:ext cx="12322139" cy="6910020"/>
          </a:xfrm>
          <a:prstGeom prst="rect">
            <a:avLst/>
          </a:prstGeom>
        </p:spPr>
      </p:pic>
      <p:sp>
        <p:nvSpPr>
          <p:cNvPr id="8" name="Title 7">
            <a:extLst>
              <a:ext uri="{FF2B5EF4-FFF2-40B4-BE49-F238E27FC236}">
                <a16:creationId xmlns:a16="http://schemas.microsoft.com/office/drawing/2014/main" id="{2F63BE44-982B-AA34-121A-03B1E45489C7}"/>
              </a:ext>
            </a:extLst>
          </p:cNvPr>
          <p:cNvSpPr>
            <a:spLocks noGrp="1"/>
          </p:cNvSpPr>
          <p:nvPr>
            <p:ph type="title" idx="4294967295"/>
          </p:nvPr>
        </p:nvSpPr>
        <p:spPr>
          <a:xfrm>
            <a:off x="3242918" y="83870"/>
            <a:ext cx="6356194" cy="62071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a:ea typeface="+mn-ea"/>
                <a:cs typeface="Calibri"/>
              </a:rPr>
              <a:t>EM FAQ (1 of 3)</a:t>
            </a:r>
          </a:p>
        </p:txBody>
      </p:sp>
      <p:grpSp>
        <p:nvGrpSpPr>
          <p:cNvPr id="156" name="Group 155" descr="FAQ Graphic">
            <a:extLst>
              <a:ext uri="{FF2B5EF4-FFF2-40B4-BE49-F238E27FC236}">
                <a16:creationId xmlns:a16="http://schemas.microsoft.com/office/drawing/2014/main" id="{59D1608F-3E25-4414-948D-4D9BBD9E510C}"/>
              </a:ext>
            </a:extLst>
          </p:cNvPr>
          <p:cNvGrpSpPr/>
          <p:nvPr/>
        </p:nvGrpSpPr>
        <p:grpSpPr>
          <a:xfrm>
            <a:off x="3511662" y="878801"/>
            <a:ext cx="5313502" cy="2083075"/>
            <a:chOff x="1322687" y="1536694"/>
            <a:chExt cx="9965669" cy="3757753"/>
          </a:xfrm>
        </p:grpSpPr>
        <p:grpSp>
          <p:nvGrpSpPr>
            <p:cNvPr id="155" name="Group 154">
              <a:extLst>
                <a:ext uri="{FF2B5EF4-FFF2-40B4-BE49-F238E27FC236}">
                  <a16:creationId xmlns:a16="http://schemas.microsoft.com/office/drawing/2014/main" id="{4702824A-5DC4-4689-BD0C-76E930B50BFA}"/>
                </a:ext>
              </a:extLst>
            </p:cNvPr>
            <p:cNvGrpSpPr/>
            <p:nvPr/>
          </p:nvGrpSpPr>
          <p:grpSpPr>
            <a:xfrm>
              <a:off x="1322687" y="1536694"/>
              <a:ext cx="9965669" cy="3757753"/>
              <a:chOff x="1202848" y="1574237"/>
              <a:chExt cx="9965669" cy="3757753"/>
            </a:xfrm>
          </p:grpSpPr>
          <p:grpSp>
            <p:nvGrpSpPr>
              <p:cNvPr id="154" name="Group 153">
                <a:extLst>
                  <a:ext uri="{FF2B5EF4-FFF2-40B4-BE49-F238E27FC236}">
                    <a16:creationId xmlns:a16="http://schemas.microsoft.com/office/drawing/2014/main" id="{A1FAACC2-688E-47C9-9083-4DEA6329A743}"/>
                  </a:ext>
                </a:extLst>
              </p:cNvPr>
              <p:cNvGrpSpPr/>
              <p:nvPr/>
            </p:nvGrpSpPr>
            <p:grpSpPr>
              <a:xfrm>
                <a:off x="1202848" y="1574237"/>
                <a:ext cx="6141110" cy="3693100"/>
                <a:chOff x="1202848" y="1574237"/>
                <a:chExt cx="6141110" cy="3693100"/>
              </a:xfrm>
            </p:grpSpPr>
            <p:sp>
              <p:nvSpPr>
                <p:cNvPr id="23" name="Freeform: Shape 22">
                  <a:extLst>
                    <a:ext uri="{FF2B5EF4-FFF2-40B4-BE49-F238E27FC236}">
                      <a16:creationId xmlns:a16="http://schemas.microsoft.com/office/drawing/2014/main" id="{17806F0B-D900-4880-823F-11712D7630CC}"/>
                    </a:ext>
                  </a:extLst>
                </p:cNvPr>
                <p:cNvSpPr/>
                <p:nvPr/>
              </p:nvSpPr>
              <p:spPr>
                <a:xfrm>
                  <a:off x="1202848" y="1574237"/>
                  <a:ext cx="3157010" cy="3693100"/>
                </a:xfrm>
                <a:custGeom>
                  <a:avLst/>
                  <a:gdLst>
                    <a:gd name="connsiteX0" fmla="*/ 3157011 w 3157010"/>
                    <a:gd name="connsiteY0" fmla="*/ 800225 h 3693100"/>
                    <a:gd name="connsiteX1" fmla="*/ 3157011 w 3157010"/>
                    <a:gd name="connsiteY1" fmla="*/ 0 h 3693100"/>
                    <a:gd name="connsiteX2" fmla="*/ 0 w 3157010"/>
                    <a:gd name="connsiteY2" fmla="*/ 0 h 3693100"/>
                    <a:gd name="connsiteX3" fmla="*/ 0 w 3157010"/>
                    <a:gd name="connsiteY3" fmla="*/ 3693100 h 3693100"/>
                    <a:gd name="connsiteX4" fmla="*/ 875601 w 3157010"/>
                    <a:gd name="connsiteY4" fmla="*/ 3693100 h 3693100"/>
                    <a:gd name="connsiteX5" fmla="*/ 875601 w 3157010"/>
                    <a:gd name="connsiteY5" fmla="*/ 2375934 h 3693100"/>
                    <a:gd name="connsiteX6" fmla="*/ 2656637 w 3157010"/>
                    <a:gd name="connsiteY6" fmla="*/ 2375934 h 3693100"/>
                    <a:gd name="connsiteX7" fmla="*/ 2656637 w 3157010"/>
                    <a:gd name="connsiteY7" fmla="*/ 1588044 h 3693100"/>
                    <a:gd name="connsiteX8" fmla="*/ 875601 w 3157010"/>
                    <a:gd name="connsiteY8" fmla="*/ 1588044 h 3693100"/>
                    <a:gd name="connsiteX9" fmla="*/ 875601 w 3157010"/>
                    <a:gd name="connsiteY9" fmla="*/ 800225 h 3693100"/>
                    <a:gd name="connsiteX10" fmla="*/ 3157011 w 3157010"/>
                    <a:gd name="connsiteY10" fmla="*/ 800225 h 36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7010" h="3693100">
                      <a:moveTo>
                        <a:pt x="3157011" y="800225"/>
                      </a:moveTo>
                      <a:lnTo>
                        <a:pt x="3157011" y="0"/>
                      </a:lnTo>
                      <a:lnTo>
                        <a:pt x="0" y="0"/>
                      </a:lnTo>
                      <a:lnTo>
                        <a:pt x="0" y="3693100"/>
                      </a:lnTo>
                      <a:lnTo>
                        <a:pt x="875601" y="3693100"/>
                      </a:lnTo>
                      <a:lnTo>
                        <a:pt x="875601" y="2375934"/>
                      </a:lnTo>
                      <a:lnTo>
                        <a:pt x="2656637" y="2375934"/>
                      </a:lnTo>
                      <a:lnTo>
                        <a:pt x="2656637" y="1588044"/>
                      </a:lnTo>
                      <a:lnTo>
                        <a:pt x="875601" y="1588044"/>
                      </a:lnTo>
                      <a:lnTo>
                        <a:pt x="875601" y="800225"/>
                      </a:lnTo>
                      <a:lnTo>
                        <a:pt x="3157011" y="800225"/>
                      </a:lnTo>
                      <a:close/>
                    </a:path>
                  </a:pathLst>
                </a:custGeom>
                <a:solidFill>
                  <a:srgbClr val="66C9B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4" name="Freeform: Shape 23">
                  <a:extLst>
                    <a:ext uri="{FF2B5EF4-FFF2-40B4-BE49-F238E27FC236}">
                      <a16:creationId xmlns:a16="http://schemas.microsoft.com/office/drawing/2014/main" id="{6606DBB6-BF70-4B77-BF21-AB45FD9F7898}"/>
                    </a:ext>
                  </a:extLst>
                </p:cNvPr>
                <p:cNvSpPr/>
                <p:nvPr/>
              </p:nvSpPr>
              <p:spPr>
                <a:xfrm>
                  <a:off x="3698479" y="1574237"/>
                  <a:ext cx="3645479" cy="3693100"/>
                </a:xfrm>
                <a:custGeom>
                  <a:avLst/>
                  <a:gdLst>
                    <a:gd name="connsiteX0" fmla="*/ 1894135 w 3645479"/>
                    <a:gd name="connsiteY0" fmla="*/ 0 h 3693100"/>
                    <a:gd name="connsiteX1" fmla="*/ 1739296 w 3645479"/>
                    <a:gd name="connsiteY1" fmla="*/ 0 h 3693100"/>
                    <a:gd name="connsiteX2" fmla="*/ 0 w 3645479"/>
                    <a:gd name="connsiteY2" fmla="*/ 3693100 h 3693100"/>
                    <a:gd name="connsiteX3" fmla="*/ 941151 w 3645479"/>
                    <a:gd name="connsiteY3" fmla="*/ 3693100 h 3693100"/>
                    <a:gd name="connsiteX4" fmla="*/ 1113919 w 3645479"/>
                    <a:gd name="connsiteY4" fmla="*/ 3323826 h 3693100"/>
                    <a:gd name="connsiteX5" fmla="*/ 2525609 w 3645479"/>
                    <a:gd name="connsiteY5" fmla="*/ 3323826 h 3693100"/>
                    <a:gd name="connsiteX6" fmla="*/ 2704329 w 3645479"/>
                    <a:gd name="connsiteY6" fmla="*/ 3693100 h 3693100"/>
                    <a:gd name="connsiteX7" fmla="*/ 3645480 w 3645479"/>
                    <a:gd name="connsiteY7" fmla="*/ 3693100 h 3693100"/>
                    <a:gd name="connsiteX8" fmla="*/ 1894135 w 3645479"/>
                    <a:gd name="connsiteY8" fmla="*/ 0 h 3693100"/>
                    <a:gd name="connsiteX9" fmla="*/ 1393761 w 3645479"/>
                    <a:gd name="connsiteY9" fmla="*/ 2692352 h 3693100"/>
                    <a:gd name="connsiteX10" fmla="*/ 1804774 w 3645479"/>
                    <a:gd name="connsiteY10" fmla="*/ 1792941 h 3693100"/>
                    <a:gd name="connsiteX11" fmla="*/ 1816680 w 3645479"/>
                    <a:gd name="connsiteY11" fmla="*/ 1792941 h 3693100"/>
                    <a:gd name="connsiteX12" fmla="*/ 2221741 w 3645479"/>
                    <a:gd name="connsiteY12" fmla="*/ 2692352 h 3693100"/>
                    <a:gd name="connsiteX13" fmla="*/ 1393761 w 3645479"/>
                    <a:gd name="connsiteY13" fmla="*/ 2692352 h 369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5479" h="3693100">
                      <a:moveTo>
                        <a:pt x="1894135" y="0"/>
                      </a:moveTo>
                      <a:lnTo>
                        <a:pt x="1739296" y="0"/>
                      </a:lnTo>
                      <a:lnTo>
                        <a:pt x="0" y="3693100"/>
                      </a:lnTo>
                      <a:lnTo>
                        <a:pt x="941151" y="3693100"/>
                      </a:lnTo>
                      <a:lnTo>
                        <a:pt x="1113919" y="3323826"/>
                      </a:lnTo>
                      <a:lnTo>
                        <a:pt x="2525609" y="3323826"/>
                      </a:lnTo>
                      <a:lnTo>
                        <a:pt x="2704329" y="3693100"/>
                      </a:lnTo>
                      <a:lnTo>
                        <a:pt x="3645480" y="3693100"/>
                      </a:lnTo>
                      <a:lnTo>
                        <a:pt x="1894135" y="0"/>
                      </a:lnTo>
                      <a:close/>
                      <a:moveTo>
                        <a:pt x="1393761" y="2692352"/>
                      </a:moveTo>
                      <a:lnTo>
                        <a:pt x="1804774" y="1792941"/>
                      </a:lnTo>
                      <a:lnTo>
                        <a:pt x="1816680" y="1792941"/>
                      </a:lnTo>
                      <a:lnTo>
                        <a:pt x="2221741" y="2692352"/>
                      </a:lnTo>
                      <a:lnTo>
                        <a:pt x="1393761" y="2692352"/>
                      </a:lnTo>
                      <a:close/>
                    </a:path>
                  </a:pathLst>
                </a:custGeom>
                <a:solidFill>
                  <a:srgbClr val="66C9B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153" name="Group 152">
                <a:extLst>
                  <a:ext uri="{FF2B5EF4-FFF2-40B4-BE49-F238E27FC236}">
                    <a16:creationId xmlns:a16="http://schemas.microsoft.com/office/drawing/2014/main" id="{E0F80777-CDDC-47D3-8E6E-98D98A03C467}"/>
                  </a:ext>
                </a:extLst>
              </p:cNvPr>
              <p:cNvGrpSpPr/>
              <p:nvPr/>
            </p:nvGrpSpPr>
            <p:grpSpPr>
              <a:xfrm>
                <a:off x="2411638" y="4084991"/>
                <a:ext cx="1537660" cy="1164864"/>
                <a:chOff x="2411638" y="4084991"/>
                <a:chExt cx="1537660" cy="1164864"/>
              </a:xfrm>
            </p:grpSpPr>
            <p:sp>
              <p:nvSpPr>
                <p:cNvPr id="26" name="Freeform: Shape 25">
                  <a:extLst>
                    <a:ext uri="{FF2B5EF4-FFF2-40B4-BE49-F238E27FC236}">
                      <a16:creationId xmlns:a16="http://schemas.microsoft.com/office/drawing/2014/main" id="{ABEB40A0-259F-459B-BA87-D54E376BAE1A}"/>
                    </a:ext>
                  </a:extLst>
                </p:cNvPr>
                <p:cNvSpPr/>
                <p:nvPr/>
              </p:nvSpPr>
              <p:spPr>
                <a:xfrm>
                  <a:off x="2687618" y="4638049"/>
                  <a:ext cx="1076051" cy="605980"/>
                </a:xfrm>
                <a:custGeom>
                  <a:avLst/>
                  <a:gdLst>
                    <a:gd name="connsiteX0" fmla="*/ 1075980 w 1076051"/>
                    <a:gd name="connsiteY0" fmla="*/ 448990 h 605980"/>
                    <a:gd name="connsiteX1" fmla="*/ 865417 w 1076051"/>
                    <a:gd name="connsiteY1" fmla="*/ 605981 h 605980"/>
                    <a:gd name="connsiteX2" fmla="*/ 481441 w 1076051"/>
                    <a:gd name="connsiteY2" fmla="*/ 236419 h 605980"/>
                    <a:gd name="connsiteX3" fmla="*/ 358445 w 1076051"/>
                    <a:gd name="connsiteY3" fmla="*/ 200776 h 605980"/>
                    <a:gd name="connsiteX4" fmla="*/ 75232 w 1076051"/>
                    <a:gd name="connsiteY4" fmla="*/ 571986 h 605980"/>
                    <a:gd name="connsiteX5" fmla="*/ 0 w 1076051"/>
                    <a:gd name="connsiteY5" fmla="*/ 569906 h 605980"/>
                    <a:gd name="connsiteX6" fmla="*/ 261554 w 1076051"/>
                    <a:gd name="connsiteY6" fmla="*/ 141895 h 605980"/>
                    <a:gd name="connsiteX7" fmla="*/ 471902 w 1076051"/>
                    <a:gd name="connsiteY7" fmla="*/ 15673 h 605980"/>
                    <a:gd name="connsiteX8" fmla="*/ 723918 w 1076051"/>
                    <a:gd name="connsiteY8" fmla="*/ 209023 h 605980"/>
                    <a:gd name="connsiteX9" fmla="*/ 921500 w 1076051"/>
                    <a:gd name="connsiteY9" fmla="*/ 303906 h 605980"/>
                    <a:gd name="connsiteX10" fmla="*/ 1076051 w 1076051"/>
                    <a:gd name="connsiteY10" fmla="*/ 448919 h 60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6051" h="605980">
                      <a:moveTo>
                        <a:pt x="1075980" y="448990"/>
                      </a:moveTo>
                      <a:cubicBezTo>
                        <a:pt x="1075980" y="448990"/>
                        <a:pt x="1017889" y="605981"/>
                        <a:pt x="865417" y="605981"/>
                      </a:cubicBezTo>
                      <a:cubicBezTo>
                        <a:pt x="712945" y="605981"/>
                        <a:pt x="498796" y="263601"/>
                        <a:pt x="481441" y="236419"/>
                      </a:cubicBezTo>
                      <a:cubicBezTo>
                        <a:pt x="464085" y="209238"/>
                        <a:pt x="426433" y="126046"/>
                        <a:pt x="358445" y="200776"/>
                      </a:cubicBezTo>
                      <a:cubicBezTo>
                        <a:pt x="265929" y="302471"/>
                        <a:pt x="106859" y="525155"/>
                        <a:pt x="75232" y="571986"/>
                      </a:cubicBezTo>
                      <a:lnTo>
                        <a:pt x="0" y="569906"/>
                      </a:lnTo>
                      <a:cubicBezTo>
                        <a:pt x="0" y="569906"/>
                        <a:pt x="195933" y="244954"/>
                        <a:pt x="261554" y="141895"/>
                      </a:cubicBezTo>
                      <a:cubicBezTo>
                        <a:pt x="327176" y="38837"/>
                        <a:pt x="389642" y="-33239"/>
                        <a:pt x="471902" y="15673"/>
                      </a:cubicBezTo>
                      <a:cubicBezTo>
                        <a:pt x="557533" y="66592"/>
                        <a:pt x="696594" y="191022"/>
                        <a:pt x="723918" y="209023"/>
                      </a:cubicBezTo>
                      <a:cubicBezTo>
                        <a:pt x="759203" y="232331"/>
                        <a:pt x="888653" y="297666"/>
                        <a:pt x="921500" y="303906"/>
                      </a:cubicBezTo>
                      <a:lnTo>
                        <a:pt x="1076051" y="448919"/>
                      </a:ln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7" name="Freeform: Shape 26">
                  <a:extLst>
                    <a:ext uri="{FF2B5EF4-FFF2-40B4-BE49-F238E27FC236}">
                      <a16:creationId xmlns:a16="http://schemas.microsoft.com/office/drawing/2014/main" id="{330901AB-0642-4B20-AAE3-5FB2404FE5BA}"/>
                    </a:ext>
                  </a:extLst>
                </p:cNvPr>
                <p:cNvSpPr/>
                <p:nvPr/>
              </p:nvSpPr>
              <p:spPr>
                <a:xfrm>
                  <a:off x="3353901" y="4552921"/>
                  <a:ext cx="440535" cy="337991"/>
                </a:xfrm>
                <a:custGeom>
                  <a:avLst/>
                  <a:gdLst>
                    <a:gd name="connsiteX0" fmla="*/ 2842 w 440535"/>
                    <a:gd name="connsiteY0" fmla="*/ 229031 h 337991"/>
                    <a:gd name="connsiteX1" fmla="*/ 240658 w 440535"/>
                    <a:gd name="connsiteY1" fmla="*/ 222648 h 337991"/>
                    <a:gd name="connsiteX2" fmla="*/ 318042 w 440535"/>
                    <a:gd name="connsiteY2" fmla="*/ 69101 h 337991"/>
                    <a:gd name="connsiteX3" fmla="*/ 334106 w 440535"/>
                    <a:gd name="connsiteY3" fmla="*/ 22914 h 337991"/>
                    <a:gd name="connsiteX4" fmla="*/ 351032 w 440535"/>
                    <a:gd name="connsiteY4" fmla="*/ 13878 h 337991"/>
                    <a:gd name="connsiteX5" fmla="*/ 402023 w 440535"/>
                    <a:gd name="connsiteY5" fmla="*/ 754 h 337991"/>
                    <a:gd name="connsiteX6" fmla="*/ 440535 w 440535"/>
                    <a:gd name="connsiteY6" fmla="*/ 55546 h 337991"/>
                    <a:gd name="connsiteX7" fmla="*/ 317109 w 440535"/>
                    <a:gd name="connsiteY7" fmla="*/ 295872 h 337991"/>
                    <a:gd name="connsiteX8" fmla="*/ 284765 w 440535"/>
                    <a:gd name="connsiteY8" fmla="*/ 320471 h 337991"/>
                    <a:gd name="connsiteX9" fmla="*/ 202074 w 440535"/>
                    <a:gd name="connsiteY9" fmla="*/ 337827 h 337991"/>
                    <a:gd name="connsiteX10" fmla="*/ 115511 w 440535"/>
                    <a:gd name="connsiteY10" fmla="*/ 319754 h 337991"/>
                    <a:gd name="connsiteX11" fmla="*/ 38701 w 440535"/>
                    <a:gd name="connsiteY11" fmla="*/ 290995 h 337991"/>
                    <a:gd name="connsiteX12" fmla="*/ 1480 w 440535"/>
                    <a:gd name="connsiteY12" fmla="*/ 274715 h 337991"/>
                    <a:gd name="connsiteX13" fmla="*/ 2986 w 440535"/>
                    <a:gd name="connsiteY13" fmla="*/ 229103 h 337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0535" h="337991">
                      <a:moveTo>
                        <a:pt x="2842" y="229031"/>
                      </a:moveTo>
                      <a:cubicBezTo>
                        <a:pt x="72839" y="249829"/>
                        <a:pt x="192034" y="276078"/>
                        <a:pt x="240658" y="222648"/>
                      </a:cubicBezTo>
                      <a:cubicBezTo>
                        <a:pt x="262030" y="199125"/>
                        <a:pt x="294160" y="133360"/>
                        <a:pt x="318042" y="69101"/>
                      </a:cubicBezTo>
                      <a:cubicBezTo>
                        <a:pt x="321054" y="60997"/>
                        <a:pt x="326576" y="43856"/>
                        <a:pt x="334106" y="22914"/>
                      </a:cubicBezTo>
                      <a:cubicBezTo>
                        <a:pt x="339700" y="19831"/>
                        <a:pt x="345294" y="16747"/>
                        <a:pt x="351032" y="13878"/>
                      </a:cubicBezTo>
                      <a:cubicBezTo>
                        <a:pt x="365949" y="6348"/>
                        <a:pt x="384667" y="-2688"/>
                        <a:pt x="402023" y="754"/>
                      </a:cubicBezTo>
                      <a:cubicBezTo>
                        <a:pt x="427339" y="5774"/>
                        <a:pt x="437308" y="31090"/>
                        <a:pt x="440535" y="55546"/>
                      </a:cubicBezTo>
                      <a:cubicBezTo>
                        <a:pt x="409553" y="126834"/>
                        <a:pt x="346298" y="266037"/>
                        <a:pt x="317109" y="295872"/>
                      </a:cubicBezTo>
                      <a:cubicBezTo>
                        <a:pt x="307571" y="305554"/>
                        <a:pt x="296670" y="313945"/>
                        <a:pt x="284765" y="320471"/>
                      </a:cubicBezTo>
                      <a:cubicBezTo>
                        <a:pt x="259520" y="334241"/>
                        <a:pt x="230618" y="338974"/>
                        <a:pt x="202074" y="337827"/>
                      </a:cubicBezTo>
                      <a:cubicBezTo>
                        <a:pt x="172526" y="336608"/>
                        <a:pt x="143409" y="329436"/>
                        <a:pt x="115511" y="319754"/>
                      </a:cubicBezTo>
                      <a:cubicBezTo>
                        <a:pt x="88975" y="310503"/>
                        <a:pt x="63587" y="303976"/>
                        <a:pt x="38701" y="290995"/>
                      </a:cubicBezTo>
                      <a:cubicBezTo>
                        <a:pt x="28517" y="285688"/>
                        <a:pt x="11520" y="280309"/>
                        <a:pt x="1480" y="274715"/>
                      </a:cubicBezTo>
                      <a:cubicBezTo>
                        <a:pt x="-98" y="253845"/>
                        <a:pt x="-1389" y="241152"/>
                        <a:pt x="2986" y="229103"/>
                      </a:cubicBezTo>
                      <a:close/>
                    </a:path>
                  </a:pathLst>
                </a:custGeom>
                <a:solidFill>
                  <a:srgbClr val="82AACE"/>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8" name="Freeform: Shape 27">
                  <a:extLst>
                    <a:ext uri="{FF2B5EF4-FFF2-40B4-BE49-F238E27FC236}">
                      <a16:creationId xmlns:a16="http://schemas.microsoft.com/office/drawing/2014/main" id="{41A3ADED-7950-45F2-86E5-DF41CA6B1A0A}"/>
                    </a:ext>
                  </a:extLst>
                </p:cNvPr>
                <p:cNvSpPr/>
                <p:nvPr/>
              </p:nvSpPr>
              <p:spPr>
                <a:xfrm>
                  <a:off x="2602131" y="4639966"/>
                  <a:ext cx="1171794" cy="604063"/>
                </a:xfrm>
                <a:custGeom>
                  <a:avLst/>
                  <a:gdLst>
                    <a:gd name="connsiteX0" fmla="*/ 1171795 w 1171794"/>
                    <a:gd name="connsiteY0" fmla="*/ 447073 h 604063"/>
                    <a:gd name="connsiteX1" fmla="*/ 942298 w 1171794"/>
                    <a:gd name="connsiteY1" fmla="*/ 604063 h 604063"/>
                    <a:gd name="connsiteX2" fmla="*/ 523754 w 1171794"/>
                    <a:gd name="connsiteY2" fmla="*/ 234502 h 604063"/>
                    <a:gd name="connsiteX3" fmla="*/ 389642 w 1171794"/>
                    <a:gd name="connsiteY3" fmla="*/ 198859 h 604063"/>
                    <a:gd name="connsiteX4" fmla="*/ 82045 w 1171794"/>
                    <a:gd name="connsiteY4" fmla="*/ 570069 h 604063"/>
                    <a:gd name="connsiteX5" fmla="*/ 0 w 1171794"/>
                    <a:gd name="connsiteY5" fmla="*/ 567989 h 604063"/>
                    <a:gd name="connsiteX6" fmla="*/ 283930 w 1171794"/>
                    <a:gd name="connsiteY6" fmla="*/ 139978 h 604063"/>
                    <a:gd name="connsiteX7" fmla="*/ 513212 w 1171794"/>
                    <a:gd name="connsiteY7" fmla="*/ 13755 h 604063"/>
                    <a:gd name="connsiteX8" fmla="*/ 761355 w 1171794"/>
                    <a:gd name="connsiteY8" fmla="*/ 221951 h 604063"/>
                    <a:gd name="connsiteX9" fmla="*/ 1003187 w 1171794"/>
                    <a:gd name="connsiteY9" fmla="*/ 301989 h 604063"/>
                    <a:gd name="connsiteX10" fmla="*/ 1171651 w 1171794"/>
                    <a:gd name="connsiteY10" fmla="*/ 447001 h 60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1794" h="604063">
                      <a:moveTo>
                        <a:pt x="1171795" y="447073"/>
                      </a:moveTo>
                      <a:cubicBezTo>
                        <a:pt x="1171795" y="447073"/>
                        <a:pt x="1108468" y="604063"/>
                        <a:pt x="942298" y="604063"/>
                      </a:cubicBezTo>
                      <a:cubicBezTo>
                        <a:pt x="776128" y="604063"/>
                        <a:pt x="542688" y="261683"/>
                        <a:pt x="523754" y="234502"/>
                      </a:cubicBezTo>
                      <a:cubicBezTo>
                        <a:pt x="504821" y="207321"/>
                        <a:pt x="463798" y="124128"/>
                        <a:pt x="389642" y="198859"/>
                      </a:cubicBezTo>
                      <a:cubicBezTo>
                        <a:pt x="288807" y="300554"/>
                        <a:pt x="116541" y="523237"/>
                        <a:pt x="82045" y="570069"/>
                      </a:cubicBezTo>
                      <a:lnTo>
                        <a:pt x="0" y="567989"/>
                      </a:lnTo>
                      <a:cubicBezTo>
                        <a:pt x="0" y="567989"/>
                        <a:pt x="212428" y="243036"/>
                        <a:pt x="283930" y="139978"/>
                      </a:cubicBezTo>
                      <a:cubicBezTo>
                        <a:pt x="355433" y="36920"/>
                        <a:pt x="420624" y="-30351"/>
                        <a:pt x="513212" y="13755"/>
                      </a:cubicBezTo>
                      <a:cubicBezTo>
                        <a:pt x="605727" y="57933"/>
                        <a:pt x="736182" y="198859"/>
                        <a:pt x="761355" y="221951"/>
                      </a:cubicBezTo>
                      <a:cubicBezTo>
                        <a:pt x="786599" y="245117"/>
                        <a:pt x="967471" y="295749"/>
                        <a:pt x="1003187" y="301989"/>
                      </a:cubicBezTo>
                      <a:lnTo>
                        <a:pt x="1171651" y="447001"/>
                      </a:ln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29" name="Freeform: Shape 28">
                  <a:extLst>
                    <a:ext uri="{FF2B5EF4-FFF2-40B4-BE49-F238E27FC236}">
                      <a16:creationId xmlns:a16="http://schemas.microsoft.com/office/drawing/2014/main" id="{3C321009-ABAC-4028-A04B-33C798DB1FFE}"/>
                    </a:ext>
                  </a:extLst>
                </p:cNvPr>
                <p:cNvSpPr/>
                <p:nvPr/>
              </p:nvSpPr>
              <p:spPr>
                <a:xfrm>
                  <a:off x="3194232" y="4846427"/>
                  <a:ext cx="579693" cy="403428"/>
                </a:xfrm>
                <a:custGeom>
                  <a:avLst/>
                  <a:gdLst>
                    <a:gd name="connsiteX0" fmla="*/ 72 w 579693"/>
                    <a:gd name="connsiteY0" fmla="*/ 139706 h 403428"/>
                    <a:gd name="connsiteX1" fmla="*/ 153404 w 579693"/>
                    <a:gd name="connsiteY1" fmla="*/ 0 h 403428"/>
                    <a:gd name="connsiteX2" fmla="*/ 411229 w 579693"/>
                    <a:gd name="connsiteY2" fmla="*/ 95599 h 403428"/>
                    <a:gd name="connsiteX3" fmla="*/ 579693 w 579693"/>
                    <a:gd name="connsiteY3" fmla="*/ 252805 h 403428"/>
                    <a:gd name="connsiteX4" fmla="*/ 272383 w 579693"/>
                    <a:gd name="connsiteY4" fmla="*/ 386773 h 403428"/>
                    <a:gd name="connsiteX5" fmla="*/ 0 w 579693"/>
                    <a:gd name="connsiteY5" fmla="*/ 139634 h 40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693" h="403428">
                      <a:moveTo>
                        <a:pt x="72" y="139706"/>
                      </a:moveTo>
                      <a:cubicBezTo>
                        <a:pt x="72" y="139706"/>
                        <a:pt x="75877" y="36504"/>
                        <a:pt x="153404" y="0"/>
                      </a:cubicBezTo>
                      <a:cubicBezTo>
                        <a:pt x="153404" y="0"/>
                        <a:pt x="276328" y="71216"/>
                        <a:pt x="411229" y="95599"/>
                      </a:cubicBezTo>
                      <a:lnTo>
                        <a:pt x="579693" y="252805"/>
                      </a:lnTo>
                      <a:cubicBezTo>
                        <a:pt x="579693" y="252805"/>
                        <a:pt x="472332" y="463009"/>
                        <a:pt x="272383" y="386773"/>
                      </a:cubicBezTo>
                      <a:cubicBezTo>
                        <a:pt x="136550" y="334993"/>
                        <a:pt x="0" y="139634"/>
                        <a:pt x="0" y="139634"/>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30" name="Graphic 17">
                  <a:extLst>
                    <a:ext uri="{FF2B5EF4-FFF2-40B4-BE49-F238E27FC236}">
                      <a16:creationId xmlns:a16="http://schemas.microsoft.com/office/drawing/2014/main" id="{0CC6AA8B-24D4-44E6-96C7-C5CCBED351B1}"/>
                    </a:ext>
                  </a:extLst>
                </p:cNvPr>
                <p:cNvGrpSpPr/>
                <p:nvPr/>
              </p:nvGrpSpPr>
              <p:grpSpPr>
                <a:xfrm>
                  <a:off x="2499277" y="5087605"/>
                  <a:ext cx="350136" cy="158140"/>
                  <a:chOff x="2499277" y="5087605"/>
                  <a:chExt cx="350136" cy="158140"/>
                </a:xfrm>
              </p:grpSpPr>
              <p:sp>
                <p:nvSpPr>
                  <p:cNvPr id="31" name="Freeform: Shape 30">
                    <a:extLst>
                      <a:ext uri="{FF2B5EF4-FFF2-40B4-BE49-F238E27FC236}">
                        <a16:creationId xmlns:a16="http://schemas.microsoft.com/office/drawing/2014/main" id="{D083A509-38DC-4D62-A0F4-D3B9D70B2C52}"/>
                      </a:ext>
                    </a:extLst>
                  </p:cNvPr>
                  <p:cNvSpPr/>
                  <p:nvPr/>
                </p:nvSpPr>
                <p:spPr>
                  <a:xfrm>
                    <a:off x="2499277" y="5148573"/>
                    <a:ext cx="347405" cy="97172"/>
                  </a:xfrm>
                  <a:custGeom>
                    <a:avLst/>
                    <a:gdLst>
                      <a:gd name="connsiteX0" fmla="*/ 88869 w 347405"/>
                      <a:gd name="connsiteY0" fmla="*/ 33564 h 97172"/>
                      <a:gd name="connsiteX1" fmla="*/ 238831 w 347405"/>
                      <a:gd name="connsiteY1" fmla="*/ 0 h 97172"/>
                      <a:gd name="connsiteX2" fmla="*/ 341172 w 347405"/>
                      <a:gd name="connsiteY2" fmla="*/ 0 h 97172"/>
                      <a:gd name="connsiteX3" fmla="*/ 344399 w 347405"/>
                      <a:gd name="connsiteY3" fmla="*/ 70427 h 97172"/>
                      <a:gd name="connsiteX4" fmla="*/ 114042 w 347405"/>
                      <a:gd name="connsiteY4" fmla="*/ 96675 h 97172"/>
                      <a:gd name="connsiteX5" fmla="*/ 88797 w 347405"/>
                      <a:gd name="connsiteY5" fmla="*/ 33492 h 9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7405" h="97172">
                        <a:moveTo>
                          <a:pt x="88869" y="33564"/>
                        </a:moveTo>
                        <a:cubicBezTo>
                          <a:pt x="176006" y="6096"/>
                          <a:pt x="235819" y="215"/>
                          <a:pt x="238831" y="0"/>
                        </a:cubicBezTo>
                        <a:cubicBezTo>
                          <a:pt x="267805" y="21802"/>
                          <a:pt x="312055" y="18718"/>
                          <a:pt x="341172" y="0"/>
                        </a:cubicBezTo>
                        <a:cubicBezTo>
                          <a:pt x="349706" y="17069"/>
                          <a:pt x="348128" y="58235"/>
                          <a:pt x="344399" y="70427"/>
                        </a:cubicBezTo>
                        <a:cubicBezTo>
                          <a:pt x="333713" y="105353"/>
                          <a:pt x="294125" y="91225"/>
                          <a:pt x="114042" y="96675"/>
                        </a:cubicBezTo>
                        <a:cubicBezTo>
                          <a:pt x="-66041" y="102126"/>
                          <a:pt x="-61" y="61533"/>
                          <a:pt x="88797" y="33492"/>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2" name="Freeform: Shape 31">
                    <a:extLst>
                      <a:ext uri="{FF2B5EF4-FFF2-40B4-BE49-F238E27FC236}">
                        <a16:creationId xmlns:a16="http://schemas.microsoft.com/office/drawing/2014/main" id="{4F69CF37-5574-4281-AA6C-88ECBE8E391A}"/>
                      </a:ext>
                    </a:extLst>
                  </p:cNvPr>
                  <p:cNvSpPr/>
                  <p:nvPr/>
                </p:nvSpPr>
                <p:spPr>
                  <a:xfrm>
                    <a:off x="2694647" y="5087605"/>
                    <a:ext cx="154766" cy="105648"/>
                  </a:xfrm>
                  <a:custGeom>
                    <a:avLst/>
                    <a:gdLst>
                      <a:gd name="connsiteX0" fmla="*/ 154767 w 154766"/>
                      <a:gd name="connsiteY0" fmla="*/ 2160 h 105648"/>
                      <a:gd name="connsiteX1" fmla="*/ 147953 w 154766"/>
                      <a:gd name="connsiteY1" fmla="*/ 65845 h 105648"/>
                      <a:gd name="connsiteX2" fmla="*/ 8750 w 154766"/>
                      <a:gd name="connsiteY2" fmla="*/ 105648 h 105648"/>
                      <a:gd name="connsiteX3" fmla="*/ 0 w 154766"/>
                      <a:gd name="connsiteY3" fmla="*/ 67566 h 105648"/>
                      <a:gd name="connsiteX4" fmla="*/ 92659 w 154766"/>
                      <a:gd name="connsiteY4" fmla="*/ 20950 h 105648"/>
                      <a:gd name="connsiteX5" fmla="*/ 154767 w 154766"/>
                      <a:gd name="connsiteY5" fmla="*/ 2232 h 10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766" h="105648">
                        <a:moveTo>
                          <a:pt x="154767" y="2160"/>
                        </a:moveTo>
                        <a:lnTo>
                          <a:pt x="147953" y="65845"/>
                        </a:lnTo>
                        <a:cubicBezTo>
                          <a:pt x="147953" y="65845"/>
                          <a:pt x="90364" y="95895"/>
                          <a:pt x="8750" y="105648"/>
                        </a:cubicBezTo>
                        <a:cubicBezTo>
                          <a:pt x="8750" y="105648"/>
                          <a:pt x="36576" y="72443"/>
                          <a:pt x="0" y="67566"/>
                        </a:cubicBezTo>
                        <a:cubicBezTo>
                          <a:pt x="0" y="67566"/>
                          <a:pt x="62538" y="64626"/>
                          <a:pt x="92659" y="20950"/>
                        </a:cubicBezTo>
                        <a:cubicBezTo>
                          <a:pt x="113672" y="-9530"/>
                          <a:pt x="154767" y="2232"/>
                          <a:pt x="154767" y="2232"/>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33" name="Graphic 17">
                  <a:extLst>
                    <a:ext uri="{FF2B5EF4-FFF2-40B4-BE49-F238E27FC236}">
                      <a16:creationId xmlns:a16="http://schemas.microsoft.com/office/drawing/2014/main" id="{8A01D42E-BEB4-417B-B6CF-264536910643}"/>
                    </a:ext>
                  </a:extLst>
                </p:cNvPr>
                <p:cNvGrpSpPr/>
                <p:nvPr/>
              </p:nvGrpSpPr>
              <p:grpSpPr>
                <a:xfrm>
                  <a:off x="2411638" y="5083809"/>
                  <a:ext cx="350723" cy="162007"/>
                  <a:chOff x="2411638" y="5083809"/>
                  <a:chExt cx="350723" cy="162007"/>
                </a:xfrm>
              </p:grpSpPr>
              <p:sp>
                <p:nvSpPr>
                  <p:cNvPr id="34" name="Freeform: Shape 33">
                    <a:extLst>
                      <a:ext uri="{FF2B5EF4-FFF2-40B4-BE49-F238E27FC236}">
                        <a16:creationId xmlns:a16="http://schemas.microsoft.com/office/drawing/2014/main" id="{B3ABCA0B-42CD-42F3-937D-8AEB780761BA}"/>
                      </a:ext>
                    </a:extLst>
                  </p:cNvPr>
                  <p:cNvSpPr/>
                  <p:nvPr/>
                </p:nvSpPr>
                <p:spPr>
                  <a:xfrm>
                    <a:off x="2411638" y="5148573"/>
                    <a:ext cx="350723" cy="97243"/>
                  </a:xfrm>
                  <a:custGeom>
                    <a:avLst/>
                    <a:gdLst>
                      <a:gd name="connsiteX0" fmla="*/ 88797 w 350723"/>
                      <a:gd name="connsiteY0" fmla="*/ 33564 h 97243"/>
                      <a:gd name="connsiteX1" fmla="*/ 238759 w 350723"/>
                      <a:gd name="connsiteY1" fmla="*/ 0 h 97243"/>
                      <a:gd name="connsiteX2" fmla="*/ 341100 w 350723"/>
                      <a:gd name="connsiteY2" fmla="*/ 0 h 97243"/>
                      <a:gd name="connsiteX3" fmla="*/ 349204 w 350723"/>
                      <a:gd name="connsiteY3" fmla="*/ 72650 h 97243"/>
                      <a:gd name="connsiteX4" fmla="*/ 114042 w 350723"/>
                      <a:gd name="connsiteY4" fmla="*/ 96747 h 97243"/>
                      <a:gd name="connsiteX5" fmla="*/ 88797 w 350723"/>
                      <a:gd name="connsiteY5" fmla="*/ 33564 h 97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723" h="97243">
                        <a:moveTo>
                          <a:pt x="88797" y="33564"/>
                        </a:moveTo>
                        <a:cubicBezTo>
                          <a:pt x="175934" y="6096"/>
                          <a:pt x="235747" y="215"/>
                          <a:pt x="238759" y="0"/>
                        </a:cubicBezTo>
                        <a:cubicBezTo>
                          <a:pt x="267733" y="21802"/>
                          <a:pt x="311983" y="18718"/>
                          <a:pt x="341100" y="0"/>
                        </a:cubicBezTo>
                        <a:cubicBezTo>
                          <a:pt x="349634" y="17069"/>
                          <a:pt x="352934" y="60386"/>
                          <a:pt x="349204" y="72650"/>
                        </a:cubicBezTo>
                        <a:cubicBezTo>
                          <a:pt x="338518" y="107576"/>
                          <a:pt x="294125" y="91296"/>
                          <a:pt x="114042" y="96747"/>
                        </a:cubicBezTo>
                        <a:cubicBezTo>
                          <a:pt x="-66041" y="102198"/>
                          <a:pt x="-61" y="61605"/>
                          <a:pt x="88797" y="33564"/>
                        </a:cubicBezTo>
                        <a:close/>
                      </a:path>
                    </a:pathLst>
                  </a:custGeom>
                  <a:solidFill>
                    <a:srgbClr val="3B3B7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5" name="Freeform: Shape 34">
                    <a:extLst>
                      <a:ext uri="{FF2B5EF4-FFF2-40B4-BE49-F238E27FC236}">
                        <a16:creationId xmlns:a16="http://schemas.microsoft.com/office/drawing/2014/main" id="{AAEC7B8C-69A1-4CA8-AC2B-F66C8DBDF99C}"/>
                      </a:ext>
                    </a:extLst>
                  </p:cNvPr>
                  <p:cNvSpPr/>
                  <p:nvPr/>
                </p:nvSpPr>
                <p:spPr>
                  <a:xfrm>
                    <a:off x="2604139" y="5083809"/>
                    <a:ext cx="150105" cy="108225"/>
                  </a:xfrm>
                  <a:custGeom>
                    <a:avLst/>
                    <a:gdLst>
                      <a:gd name="connsiteX0" fmla="*/ 148240 w 150105"/>
                      <a:gd name="connsiteY0" fmla="*/ 16857 h 108225"/>
                      <a:gd name="connsiteX1" fmla="*/ 150105 w 150105"/>
                      <a:gd name="connsiteY1" fmla="*/ 67991 h 108225"/>
                      <a:gd name="connsiteX2" fmla="*/ 9323 w 150105"/>
                      <a:gd name="connsiteY2" fmla="*/ 108225 h 108225"/>
                      <a:gd name="connsiteX3" fmla="*/ 0 w 150105"/>
                      <a:gd name="connsiteY3" fmla="*/ 71864 h 108225"/>
                      <a:gd name="connsiteX4" fmla="*/ 105568 w 150105"/>
                      <a:gd name="connsiteY4" fmla="*/ 13199 h 108225"/>
                      <a:gd name="connsiteX5" fmla="*/ 148240 w 150105"/>
                      <a:gd name="connsiteY5" fmla="*/ 16857 h 10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105" h="108225">
                        <a:moveTo>
                          <a:pt x="148240" y="16857"/>
                        </a:moveTo>
                        <a:lnTo>
                          <a:pt x="150105" y="67991"/>
                        </a:lnTo>
                        <a:cubicBezTo>
                          <a:pt x="150105" y="67991"/>
                          <a:pt x="90938" y="98471"/>
                          <a:pt x="9323" y="108225"/>
                        </a:cubicBezTo>
                        <a:cubicBezTo>
                          <a:pt x="9323" y="108225"/>
                          <a:pt x="36504" y="76741"/>
                          <a:pt x="0" y="71864"/>
                        </a:cubicBezTo>
                        <a:cubicBezTo>
                          <a:pt x="0" y="71864"/>
                          <a:pt x="100692" y="44898"/>
                          <a:pt x="105568" y="13199"/>
                        </a:cubicBezTo>
                        <a:cubicBezTo>
                          <a:pt x="110445" y="-18500"/>
                          <a:pt x="148240" y="16857"/>
                          <a:pt x="148240" y="16857"/>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36" name="Freeform: Shape 35">
                  <a:extLst>
                    <a:ext uri="{FF2B5EF4-FFF2-40B4-BE49-F238E27FC236}">
                      <a16:creationId xmlns:a16="http://schemas.microsoft.com/office/drawing/2014/main" id="{AED0FE3C-EE9A-413C-A8A0-BE00D85BC568}"/>
                    </a:ext>
                  </a:extLst>
                </p:cNvPr>
                <p:cNvSpPr/>
                <p:nvPr/>
              </p:nvSpPr>
              <p:spPr>
                <a:xfrm>
                  <a:off x="3567737" y="4429599"/>
                  <a:ext cx="362826" cy="669616"/>
                </a:xfrm>
                <a:custGeom>
                  <a:avLst/>
                  <a:gdLst>
                    <a:gd name="connsiteX0" fmla="*/ 53573 w 362826"/>
                    <a:gd name="connsiteY0" fmla="*/ 357015 h 669616"/>
                    <a:gd name="connsiteX1" fmla="*/ 58880 w 362826"/>
                    <a:gd name="connsiteY1" fmla="*/ 324814 h 669616"/>
                    <a:gd name="connsiteX2" fmla="*/ 29835 w 362826"/>
                    <a:gd name="connsiteY2" fmla="*/ 208560 h 669616"/>
                    <a:gd name="connsiteX3" fmla="*/ 100835 w 362826"/>
                    <a:gd name="connsiteY3" fmla="*/ 115542 h 669616"/>
                    <a:gd name="connsiteX4" fmla="*/ 134184 w 362826"/>
                    <a:gd name="connsiteY4" fmla="*/ 21951 h 669616"/>
                    <a:gd name="connsiteX5" fmla="*/ 208483 w 362826"/>
                    <a:gd name="connsiteY5" fmla="*/ 4882 h 669616"/>
                    <a:gd name="connsiteX6" fmla="*/ 281779 w 362826"/>
                    <a:gd name="connsiteY6" fmla="*/ 6029 h 669616"/>
                    <a:gd name="connsiteX7" fmla="*/ 318426 w 362826"/>
                    <a:gd name="connsiteY7" fmla="*/ 29840 h 669616"/>
                    <a:gd name="connsiteX8" fmla="*/ 352205 w 362826"/>
                    <a:gd name="connsiteY8" fmla="*/ 71436 h 669616"/>
                    <a:gd name="connsiteX9" fmla="*/ 361600 w 362826"/>
                    <a:gd name="connsiteY9" fmla="*/ 137560 h 669616"/>
                    <a:gd name="connsiteX10" fmla="*/ 328108 w 362826"/>
                    <a:gd name="connsiteY10" fmla="*/ 424000 h 669616"/>
                    <a:gd name="connsiteX11" fmla="*/ 308171 w 362826"/>
                    <a:gd name="connsiteY11" fmla="*/ 474345 h 669616"/>
                    <a:gd name="connsiteX12" fmla="*/ 216659 w 362826"/>
                    <a:gd name="connsiteY12" fmla="*/ 665832 h 669616"/>
                    <a:gd name="connsiteX13" fmla="*/ 40162 w 362826"/>
                    <a:gd name="connsiteY13" fmla="*/ 593253 h 669616"/>
                    <a:gd name="connsiteX14" fmla="*/ 0 w 362826"/>
                    <a:gd name="connsiteY14" fmla="*/ 529138 h 669616"/>
                    <a:gd name="connsiteX15" fmla="*/ 53716 w 362826"/>
                    <a:gd name="connsiteY15" fmla="*/ 357015 h 66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2826" h="669616">
                      <a:moveTo>
                        <a:pt x="53573" y="357015"/>
                      </a:moveTo>
                      <a:cubicBezTo>
                        <a:pt x="53716" y="353645"/>
                        <a:pt x="58737" y="328257"/>
                        <a:pt x="58880" y="324814"/>
                      </a:cubicBezTo>
                      <a:cubicBezTo>
                        <a:pt x="43748" y="299426"/>
                        <a:pt x="15347" y="243988"/>
                        <a:pt x="29835" y="208560"/>
                      </a:cubicBezTo>
                      <a:cubicBezTo>
                        <a:pt x="39014" y="185969"/>
                        <a:pt x="87424" y="135480"/>
                        <a:pt x="100835" y="115542"/>
                      </a:cubicBezTo>
                      <a:cubicBezTo>
                        <a:pt x="100763" y="82839"/>
                        <a:pt x="94022" y="19226"/>
                        <a:pt x="134184" y="21951"/>
                      </a:cubicBezTo>
                      <a:cubicBezTo>
                        <a:pt x="158281" y="13919"/>
                        <a:pt x="183382" y="8683"/>
                        <a:pt x="208483" y="4882"/>
                      </a:cubicBezTo>
                      <a:cubicBezTo>
                        <a:pt x="232939" y="1224"/>
                        <a:pt x="258255" y="-4513"/>
                        <a:pt x="281779" y="6029"/>
                      </a:cubicBezTo>
                      <a:cubicBezTo>
                        <a:pt x="295118" y="11982"/>
                        <a:pt x="306808" y="20947"/>
                        <a:pt x="318426" y="29840"/>
                      </a:cubicBezTo>
                      <a:cubicBezTo>
                        <a:pt x="333416" y="41386"/>
                        <a:pt x="346827" y="52933"/>
                        <a:pt x="352205" y="71436"/>
                      </a:cubicBezTo>
                      <a:cubicBezTo>
                        <a:pt x="358373" y="92808"/>
                        <a:pt x="362676" y="115256"/>
                        <a:pt x="361600" y="137560"/>
                      </a:cubicBezTo>
                      <a:cubicBezTo>
                        <a:pt x="366262" y="226705"/>
                        <a:pt x="358158" y="345613"/>
                        <a:pt x="328108" y="424000"/>
                      </a:cubicBezTo>
                      <a:cubicBezTo>
                        <a:pt x="321510" y="441141"/>
                        <a:pt x="314840" y="457994"/>
                        <a:pt x="308171" y="474345"/>
                      </a:cubicBezTo>
                      <a:cubicBezTo>
                        <a:pt x="265714" y="578049"/>
                        <a:pt x="223974" y="660381"/>
                        <a:pt x="216659" y="665832"/>
                      </a:cubicBezTo>
                      <a:cubicBezTo>
                        <a:pt x="209631" y="671139"/>
                        <a:pt x="115107" y="683833"/>
                        <a:pt x="40162" y="593253"/>
                      </a:cubicBezTo>
                      <a:cubicBezTo>
                        <a:pt x="25818" y="575898"/>
                        <a:pt x="12192" y="554813"/>
                        <a:pt x="0" y="529138"/>
                      </a:cubicBezTo>
                      <a:cubicBezTo>
                        <a:pt x="0" y="499375"/>
                        <a:pt x="32560" y="411234"/>
                        <a:pt x="53716" y="357015"/>
                      </a:cubicBezTo>
                      <a:close/>
                    </a:path>
                  </a:pathLst>
                </a:custGeom>
                <a:solidFill>
                  <a:srgbClr val="FF5C9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7" name="Freeform: Shape 36">
                  <a:extLst>
                    <a:ext uri="{FF2B5EF4-FFF2-40B4-BE49-F238E27FC236}">
                      <a16:creationId xmlns:a16="http://schemas.microsoft.com/office/drawing/2014/main" id="{2B88B5EC-778C-4E13-8B63-E870153AEDB0}"/>
                    </a:ext>
                  </a:extLst>
                </p:cNvPr>
                <p:cNvSpPr/>
                <p:nvPr/>
              </p:nvSpPr>
              <p:spPr>
                <a:xfrm>
                  <a:off x="3567594" y="4438855"/>
                  <a:ext cx="362826" cy="660359"/>
                </a:xfrm>
                <a:custGeom>
                  <a:avLst/>
                  <a:gdLst>
                    <a:gd name="connsiteX0" fmla="*/ 53932 w 362826"/>
                    <a:gd name="connsiteY0" fmla="*/ 346109 h 660359"/>
                    <a:gd name="connsiteX1" fmla="*/ 147666 w 362826"/>
                    <a:gd name="connsiteY1" fmla="*/ 274535 h 660359"/>
                    <a:gd name="connsiteX2" fmla="*/ 288376 w 362826"/>
                    <a:gd name="connsiteY2" fmla="*/ 0 h 660359"/>
                    <a:gd name="connsiteX3" fmla="*/ 318426 w 362826"/>
                    <a:gd name="connsiteY3" fmla="*/ 20583 h 660359"/>
                    <a:gd name="connsiteX4" fmla="*/ 352205 w 362826"/>
                    <a:gd name="connsiteY4" fmla="*/ 62179 h 660359"/>
                    <a:gd name="connsiteX5" fmla="*/ 361600 w 362826"/>
                    <a:gd name="connsiteY5" fmla="*/ 128303 h 660359"/>
                    <a:gd name="connsiteX6" fmla="*/ 328108 w 362826"/>
                    <a:gd name="connsiteY6" fmla="*/ 414743 h 660359"/>
                    <a:gd name="connsiteX7" fmla="*/ 308171 w 362826"/>
                    <a:gd name="connsiteY7" fmla="*/ 465089 h 660359"/>
                    <a:gd name="connsiteX8" fmla="*/ 216659 w 362826"/>
                    <a:gd name="connsiteY8" fmla="*/ 656575 h 660359"/>
                    <a:gd name="connsiteX9" fmla="*/ 40162 w 362826"/>
                    <a:gd name="connsiteY9" fmla="*/ 583997 h 660359"/>
                    <a:gd name="connsiteX10" fmla="*/ 0 w 362826"/>
                    <a:gd name="connsiteY10" fmla="*/ 519881 h 660359"/>
                    <a:gd name="connsiteX11" fmla="*/ 53716 w 362826"/>
                    <a:gd name="connsiteY11" fmla="*/ 347759 h 660359"/>
                    <a:gd name="connsiteX12" fmla="*/ 53932 w 362826"/>
                    <a:gd name="connsiteY12" fmla="*/ 346109 h 66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826" h="660359">
                      <a:moveTo>
                        <a:pt x="53932" y="346109"/>
                      </a:moveTo>
                      <a:cubicBezTo>
                        <a:pt x="87352" y="325239"/>
                        <a:pt x="118836" y="301501"/>
                        <a:pt x="147666" y="274535"/>
                      </a:cubicBezTo>
                      <a:cubicBezTo>
                        <a:pt x="225767" y="201455"/>
                        <a:pt x="274894" y="104636"/>
                        <a:pt x="288376" y="0"/>
                      </a:cubicBezTo>
                      <a:cubicBezTo>
                        <a:pt x="299063" y="5737"/>
                        <a:pt x="308744" y="13124"/>
                        <a:pt x="318426" y="20583"/>
                      </a:cubicBezTo>
                      <a:cubicBezTo>
                        <a:pt x="333415" y="32129"/>
                        <a:pt x="346826" y="43676"/>
                        <a:pt x="352205" y="62179"/>
                      </a:cubicBezTo>
                      <a:cubicBezTo>
                        <a:pt x="358373" y="83551"/>
                        <a:pt x="362676" y="105999"/>
                        <a:pt x="361600" y="128303"/>
                      </a:cubicBezTo>
                      <a:cubicBezTo>
                        <a:pt x="366262" y="217448"/>
                        <a:pt x="358158" y="336356"/>
                        <a:pt x="328108" y="414743"/>
                      </a:cubicBezTo>
                      <a:cubicBezTo>
                        <a:pt x="321510" y="431884"/>
                        <a:pt x="314840" y="448737"/>
                        <a:pt x="308171" y="465089"/>
                      </a:cubicBezTo>
                      <a:cubicBezTo>
                        <a:pt x="265714" y="568793"/>
                        <a:pt x="223974" y="651124"/>
                        <a:pt x="216659" y="656575"/>
                      </a:cubicBezTo>
                      <a:cubicBezTo>
                        <a:pt x="209631" y="661882"/>
                        <a:pt x="115107" y="674576"/>
                        <a:pt x="40162" y="583997"/>
                      </a:cubicBezTo>
                      <a:cubicBezTo>
                        <a:pt x="25818" y="566641"/>
                        <a:pt x="12192" y="545556"/>
                        <a:pt x="0" y="519881"/>
                      </a:cubicBezTo>
                      <a:cubicBezTo>
                        <a:pt x="0" y="490119"/>
                        <a:pt x="32560" y="401977"/>
                        <a:pt x="53716" y="347759"/>
                      </a:cubicBezTo>
                      <a:cubicBezTo>
                        <a:pt x="53716" y="347400"/>
                        <a:pt x="53788" y="346826"/>
                        <a:pt x="53932" y="346109"/>
                      </a:cubicBezTo>
                      <a:close/>
                    </a:path>
                  </a:pathLst>
                </a:custGeom>
                <a:solidFill>
                  <a:srgbClr val="EF487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38" name="Graphic 17">
                  <a:extLst>
                    <a:ext uri="{FF2B5EF4-FFF2-40B4-BE49-F238E27FC236}">
                      <a16:creationId xmlns:a16="http://schemas.microsoft.com/office/drawing/2014/main" id="{EE50666C-74A9-4F15-A7F6-B98C0C175DAC}"/>
                    </a:ext>
                  </a:extLst>
                </p:cNvPr>
                <p:cNvGrpSpPr/>
                <p:nvPr/>
              </p:nvGrpSpPr>
              <p:grpSpPr>
                <a:xfrm>
                  <a:off x="3516101" y="4084991"/>
                  <a:ext cx="433197" cy="425233"/>
                  <a:chOff x="3516101" y="4084991"/>
                  <a:chExt cx="433197" cy="425233"/>
                </a:xfrm>
              </p:grpSpPr>
              <p:sp>
                <p:nvSpPr>
                  <p:cNvPr id="39" name="Freeform: Shape 38">
                    <a:extLst>
                      <a:ext uri="{FF2B5EF4-FFF2-40B4-BE49-F238E27FC236}">
                        <a16:creationId xmlns:a16="http://schemas.microsoft.com/office/drawing/2014/main" id="{45755934-CC26-4699-B565-FC1736F611DC}"/>
                      </a:ext>
                    </a:extLst>
                  </p:cNvPr>
                  <p:cNvSpPr/>
                  <p:nvPr/>
                </p:nvSpPr>
                <p:spPr>
                  <a:xfrm>
                    <a:off x="3528650" y="4156035"/>
                    <a:ext cx="246061" cy="354189"/>
                  </a:xfrm>
                  <a:custGeom>
                    <a:avLst/>
                    <a:gdLst>
                      <a:gd name="connsiteX0" fmla="*/ 214007 w 246061"/>
                      <a:gd name="connsiteY0" fmla="*/ 56049 h 354189"/>
                      <a:gd name="connsiteX1" fmla="*/ 184674 w 246061"/>
                      <a:gd name="connsiteY1" fmla="*/ 27004 h 354189"/>
                      <a:gd name="connsiteX2" fmla="*/ 150680 w 246061"/>
                      <a:gd name="connsiteY2" fmla="*/ 5847 h 354189"/>
                      <a:gd name="connsiteX3" fmla="*/ 102342 w 246061"/>
                      <a:gd name="connsiteY3" fmla="*/ 253 h 354189"/>
                      <a:gd name="connsiteX4" fmla="*/ 12337 w 246061"/>
                      <a:gd name="connsiteY4" fmla="*/ 32454 h 354189"/>
                      <a:gd name="connsiteX5" fmla="*/ 790 w 246061"/>
                      <a:gd name="connsiteY5" fmla="*/ 51890 h 354189"/>
                      <a:gd name="connsiteX6" fmla="*/ 503 w 246061"/>
                      <a:gd name="connsiteY6" fmla="*/ 68743 h 354189"/>
                      <a:gd name="connsiteX7" fmla="*/ 21445 w 246061"/>
                      <a:gd name="connsiteY7" fmla="*/ 169865 h 354189"/>
                      <a:gd name="connsiteX8" fmla="*/ 81114 w 246061"/>
                      <a:gd name="connsiteY8" fmla="*/ 252914 h 354189"/>
                      <a:gd name="connsiteX9" fmla="*/ 107434 w 246061"/>
                      <a:gd name="connsiteY9" fmla="*/ 265035 h 354189"/>
                      <a:gd name="connsiteX10" fmla="*/ 130384 w 246061"/>
                      <a:gd name="connsiteY10" fmla="*/ 261879 h 354189"/>
                      <a:gd name="connsiteX11" fmla="*/ 137556 w 246061"/>
                      <a:gd name="connsiteY11" fmla="*/ 259440 h 354189"/>
                      <a:gd name="connsiteX12" fmla="*/ 160864 w 246061"/>
                      <a:gd name="connsiteY12" fmla="*/ 350163 h 354189"/>
                      <a:gd name="connsiteX13" fmla="*/ 164880 w 246061"/>
                      <a:gd name="connsiteY13" fmla="*/ 353534 h 354189"/>
                      <a:gd name="connsiteX14" fmla="*/ 241259 w 246061"/>
                      <a:gd name="connsiteY14" fmla="*/ 292718 h 354189"/>
                      <a:gd name="connsiteX15" fmla="*/ 245419 w 246061"/>
                      <a:gd name="connsiteY15" fmla="*/ 279306 h 354189"/>
                      <a:gd name="connsiteX16" fmla="*/ 230860 w 246061"/>
                      <a:gd name="connsiteY16" fmla="*/ 276223 h 354189"/>
                      <a:gd name="connsiteX17" fmla="*/ 216087 w 246061"/>
                      <a:gd name="connsiteY17" fmla="*/ 214043 h 354189"/>
                      <a:gd name="connsiteX18" fmla="*/ 239108 w 246061"/>
                      <a:gd name="connsiteY18" fmla="*/ 184926 h 354189"/>
                      <a:gd name="connsiteX19" fmla="*/ 241761 w 246061"/>
                      <a:gd name="connsiteY19" fmla="*/ 152940 h 354189"/>
                      <a:gd name="connsiteX20" fmla="*/ 231004 w 246061"/>
                      <a:gd name="connsiteY20" fmla="*/ 96570 h 354189"/>
                      <a:gd name="connsiteX21" fmla="*/ 214222 w 246061"/>
                      <a:gd name="connsiteY21" fmla="*/ 56121 h 354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6061" h="354189">
                        <a:moveTo>
                          <a:pt x="214007" y="56049"/>
                        </a:moveTo>
                        <a:cubicBezTo>
                          <a:pt x="206261" y="44575"/>
                          <a:pt x="195504" y="35538"/>
                          <a:pt x="184674" y="27004"/>
                        </a:cubicBezTo>
                        <a:cubicBezTo>
                          <a:pt x="174132" y="18684"/>
                          <a:pt x="163159" y="10580"/>
                          <a:pt x="150680" y="5847"/>
                        </a:cubicBezTo>
                        <a:cubicBezTo>
                          <a:pt x="135404" y="38"/>
                          <a:pt x="118622" y="-464"/>
                          <a:pt x="102342" y="253"/>
                        </a:cubicBezTo>
                        <a:cubicBezTo>
                          <a:pt x="69711" y="1687"/>
                          <a:pt x="34999" y="8931"/>
                          <a:pt x="12337" y="32454"/>
                        </a:cubicBezTo>
                        <a:cubicBezTo>
                          <a:pt x="7029" y="37976"/>
                          <a:pt x="2439" y="44431"/>
                          <a:pt x="790" y="51890"/>
                        </a:cubicBezTo>
                        <a:cubicBezTo>
                          <a:pt x="-429" y="57412"/>
                          <a:pt x="1" y="63078"/>
                          <a:pt x="503" y="68743"/>
                        </a:cubicBezTo>
                        <a:cubicBezTo>
                          <a:pt x="3659" y="103168"/>
                          <a:pt x="9109" y="137592"/>
                          <a:pt x="21445" y="169865"/>
                        </a:cubicBezTo>
                        <a:cubicBezTo>
                          <a:pt x="33780" y="202138"/>
                          <a:pt x="53431" y="232260"/>
                          <a:pt x="81114" y="252914"/>
                        </a:cubicBezTo>
                        <a:cubicBezTo>
                          <a:pt x="88931" y="258795"/>
                          <a:pt x="97681" y="263959"/>
                          <a:pt x="107434" y="265035"/>
                        </a:cubicBezTo>
                        <a:cubicBezTo>
                          <a:pt x="115180" y="265895"/>
                          <a:pt x="122925" y="264102"/>
                          <a:pt x="130384" y="261879"/>
                        </a:cubicBezTo>
                        <a:cubicBezTo>
                          <a:pt x="132822" y="261162"/>
                          <a:pt x="135117" y="260229"/>
                          <a:pt x="137556" y="259440"/>
                        </a:cubicBezTo>
                        <a:cubicBezTo>
                          <a:pt x="174992" y="306631"/>
                          <a:pt x="170403" y="333740"/>
                          <a:pt x="160864" y="350163"/>
                        </a:cubicBezTo>
                        <a:cubicBezTo>
                          <a:pt x="159358" y="352745"/>
                          <a:pt x="162585" y="355471"/>
                          <a:pt x="164880" y="353534"/>
                        </a:cubicBezTo>
                        <a:cubicBezTo>
                          <a:pt x="189479" y="332306"/>
                          <a:pt x="219887" y="307993"/>
                          <a:pt x="241259" y="292718"/>
                        </a:cubicBezTo>
                        <a:cubicBezTo>
                          <a:pt x="245491" y="289706"/>
                          <a:pt x="247068" y="284255"/>
                          <a:pt x="245419" y="279306"/>
                        </a:cubicBezTo>
                        <a:cubicBezTo>
                          <a:pt x="242335" y="270270"/>
                          <a:pt x="248360" y="274645"/>
                          <a:pt x="230860" y="276223"/>
                        </a:cubicBezTo>
                        <a:cubicBezTo>
                          <a:pt x="227059" y="262166"/>
                          <a:pt x="221537" y="237351"/>
                          <a:pt x="216087" y="214043"/>
                        </a:cubicBezTo>
                        <a:cubicBezTo>
                          <a:pt x="226055" y="205437"/>
                          <a:pt x="235307" y="195397"/>
                          <a:pt x="239108" y="184926"/>
                        </a:cubicBezTo>
                        <a:cubicBezTo>
                          <a:pt x="242765" y="174742"/>
                          <a:pt x="242622" y="163626"/>
                          <a:pt x="241761" y="152940"/>
                        </a:cubicBezTo>
                        <a:cubicBezTo>
                          <a:pt x="240255" y="133791"/>
                          <a:pt x="236526" y="114930"/>
                          <a:pt x="231004" y="96570"/>
                        </a:cubicBezTo>
                        <a:cubicBezTo>
                          <a:pt x="226844" y="82657"/>
                          <a:pt x="222398" y="68241"/>
                          <a:pt x="214222" y="56121"/>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0" name="Freeform: Shape 39">
                    <a:extLst>
                      <a:ext uri="{FF2B5EF4-FFF2-40B4-BE49-F238E27FC236}">
                        <a16:creationId xmlns:a16="http://schemas.microsoft.com/office/drawing/2014/main" id="{44BC5147-F398-43FD-AA0E-C5E227D6D07F}"/>
                      </a:ext>
                    </a:extLst>
                  </p:cNvPr>
                  <p:cNvSpPr/>
                  <p:nvPr/>
                </p:nvSpPr>
                <p:spPr>
                  <a:xfrm>
                    <a:off x="3516101" y="4084991"/>
                    <a:ext cx="433197" cy="363847"/>
                  </a:xfrm>
                  <a:custGeom>
                    <a:avLst/>
                    <a:gdLst>
                      <a:gd name="connsiteX0" fmla="*/ 0 w 433197"/>
                      <a:gd name="connsiteY0" fmla="*/ 88724 h 363847"/>
                      <a:gd name="connsiteX1" fmla="*/ 100620 w 433197"/>
                      <a:gd name="connsiteY1" fmla="*/ 10839 h 363847"/>
                      <a:gd name="connsiteX2" fmla="*/ 225337 w 433197"/>
                      <a:gd name="connsiteY2" fmla="*/ 16146 h 363847"/>
                      <a:gd name="connsiteX3" fmla="*/ 284648 w 433197"/>
                      <a:gd name="connsiteY3" fmla="*/ 115690 h 363847"/>
                      <a:gd name="connsiteX4" fmla="*/ 299780 w 433197"/>
                      <a:gd name="connsiteY4" fmla="*/ 110024 h 363847"/>
                      <a:gd name="connsiteX5" fmla="*/ 341735 w 433197"/>
                      <a:gd name="connsiteY5" fmla="*/ 107729 h 363847"/>
                      <a:gd name="connsiteX6" fmla="*/ 389571 w 433197"/>
                      <a:gd name="connsiteY6" fmla="*/ 192786 h 363847"/>
                      <a:gd name="connsiteX7" fmla="*/ 390001 w 433197"/>
                      <a:gd name="connsiteY7" fmla="*/ 193576 h 363847"/>
                      <a:gd name="connsiteX8" fmla="*/ 427581 w 433197"/>
                      <a:gd name="connsiteY8" fmla="*/ 221689 h 363847"/>
                      <a:gd name="connsiteX9" fmla="*/ 417899 w 433197"/>
                      <a:gd name="connsiteY9" fmla="*/ 283079 h 363847"/>
                      <a:gd name="connsiteX10" fmla="*/ 377593 w 433197"/>
                      <a:gd name="connsiteY10" fmla="*/ 295056 h 363847"/>
                      <a:gd name="connsiteX11" fmla="*/ 345392 w 433197"/>
                      <a:gd name="connsiteY11" fmla="*/ 349776 h 363847"/>
                      <a:gd name="connsiteX12" fmla="*/ 242980 w 433197"/>
                      <a:gd name="connsiteY12" fmla="*/ 348701 h 363847"/>
                      <a:gd name="connsiteX13" fmla="*/ 201168 w 433197"/>
                      <a:gd name="connsiteY13" fmla="*/ 255181 h 363847"/>
                      <a:gd name="connsiteX14" fmla="*/ 213073 w 433197"/>
                      <a:gd name="connsiteY14" fmla="*/ 208421 h 363847"/>
                      <a:gd name="connsiteX15" fmla="*/ 178434 w 433197"/>
                      <a:gd name="connsiteY15" fmla="*/ 154633 h 363847"/>
                      <a:gd name="connsiteX16" fmla="*/ 178075 w 433197"/>
                      <a:gd name="connsiteY16" fmla="*/ 155063 h 363847"/>
                      <a:gd name="connsiteX17" fmla="*/ 170760 w 433197"/>
                      <a:gd name="connsiteY17" fmla="*/ 198381 h 363847"/>
                      <a:gd name="connsiteX18" fmla="*/ 158711 w 433197"/>
                      <a:gd name="connsiteY18" fmla="*/ 182388 h 363847"/>
                      <a:gd name="connsiteX19" fmla="*/ 132247 w 433197"/>
                      <a:gd name="connsiteY19" fmla="*/ 157215 h 363847"/>
                      <a:gd name="connsiteX20" fmla="*/ 63255 w 433197"/>
                      <a:gd name="connsiteY20" fmla="*/ 143660 h 363847"/>
                      <a:gd name="connsiteX21" fmla="*/ 0 w 433197"/>
                      <a:gd name="connsiteY21" fmla="*/ 88724 h 36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3197" h="363847">
                        <a:moveTo>
                          <a:pt x="0" y="88724"/>
                        </a:moveTo>
                        <a:cubicBezTo>
                          <a:pt x="26607" y="55017"/>
                          <a:pt x="60458" y="26043"/>
                          <a:pt x="100620" y="10839"/>
                        </a:cubicBezTo>
                        <a:cubicBezTo>
                          <a:pt x="140782" y="-4365"/>
                          <a:pt x="187685" y="-4437"/>
                          <a:pt x="225337" y="16146"/>
                        </a:cubicBezTo>
                        <a:cubicBezTo>
                          <a:pt x="261052" y="35653"/>
                          <a:pt x="286297" y="75313"/>
                          <a:pt x="284648" y="115690"/>
                        </a:cubicBezTo>
                        <a:cubicBezTo>
                          <a:pt x="289453" y="113323"/>
                          <a:pt x="294616" y="111459"/>
                          <a:pt x="299780" y="110024"/>
                        </a:cubicBezTo>
                        <a:cubicBezTo>
                          <a:pt x="313406" y="106224"/>
                          <a:pt x="327893" y="104861"/>
                          <a:pt x="341735" y="107729"/>
                        </a:cubicBezTo>
                        <a:cubicBezTo>
                          <a:pt x="376446" y="115045"/>
                          <a:pt x="396599" y="157932"/>
                          <a:pt x="389571" y="192786"/>
                        </a:cubicBezTo>
                        <a:cubicBezTo>
                          <a:pt x="389714" y="193073"/>
                          <a:pt x="389857" y="193288"/>
                          <a:pt x="390001" y="193576"/>
                        </a:cubicBezTo>
                        <a:cubicBezTo>
                          <a:pt x="404488" y="194579"/>
                          <a:pt x="418258" y="202899"/>
                          <a:pt x="427581" y="221689"/>
                        </a:cubicBezTo>
                        <a:cubicBezTo>
                          <a:pt x="437478" y="241626"/>
                          <a:pt x="434322" y="268090"/>
                          <a:pt x="417899" y="283079"/>
                        </a:cubicBezTo>
                        <a:cubicBezTo>
                          <a:pt x="407141" y="292833"/>
                          <a:pt x="392009" y="296706"/>
                          <a:pt x="377593" y="295056"/>
                        </a:cubicBezTo>
                        <a:cubicBezTo>
                          <a:pt x="379243" y="317073"/>
                          <a:pt x="364254" y="337943"/>
                          <a:pt x="345392" y="349776"/>
                        </a:cubicBezTo>
                        <a:cubicBezTo>
                          <a:pt x="314840" y="368925"/>
                          <a:pt x="273101" y="368495"/>
                          <a:pt x="242980" y="348701"/>
                        </a:cubicBezTo>
                        <a:cubicBezTo>
                          <a:pt x="212786" y="328907"/>
                          <a:pt x="195789" y="290896"/>
                          <a:pt x="201168" y="255181"/>
                        </a:cubicBezTo>
                        <a:cubicBezTo>
                          <a:pt x="203535" y="239260"/>
                          <a:pt x="209917" y="224199"/>
                          <a:pt x="213073" y="208421"/>
                        </a:cubicBezTo>
                        <a:cubicBezTo>
                          <a:pt x="220532" y="171128"/>
                          <a:pt x="204539" y="156713"/>
                          <a:pt x="178434" y="154633"/>
                        </a:cubicBezTo>
                        <a:cubicBezTo>
                          <a:pt x="178290" y="154776"/>
                          <a:pt x="178147" y="154848"/>
                          <a:pt x="178075" y="155063"/>
                        </a:cubicBezTo>
                        <a:cubicBezTo>
                          <a:pt x="175565" y="158792"/>
                          <a:pt x="168035" y="197090"/>
                          <a:pt x="170760" y="198381"/>
                        </a:cubicBezTo>
                        <a:cubicBezTo>
                          <a:pt x="164592" y="195512"/>
                          <a:pt x="162010" y="188340"/>
                          <a:pt x="158711" y="182388"/>
                        </a:cubicBezTo>
                        <a:cubicBezTo>
                          <a:pt x="152615" y="171415"/>
                          <a:pt x="143077" y="163669"/>
                          <a:pt x="132247" y="157215"/>
                        </a:cubicBezTo>
                        <a:cubicBezTo>
                          <a:pt x="109513" y="157717"/>
                          <a:pt x="91082" y="153701"/>
                          <a:pt x="63255" y="143660"/>
                        </a:cubicBezTo>
                        <a:cubicBezTo>
                          <a:pt x="35644" y="133691"/>
                          <a:pt x="4662" y="117698"/>
                          <a:pt x="0" y="88724"/>
                        </a:cubicBezTo>
                        <a:close/>
                      </a:path>
                    </a:pathLst>
                  </a:custGeom>
                  <a:solidFill>
                    <a:srgbClr val="82444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41" name="Graphic 17">
                  <a:extLst>
                    <a:ext uri="{FF2B5EF4-FFF2-40B4-BE49-F238E27FC236}">
                      <a16:creationId xmlns:a16="http://schemas.microsoft.com/office/drawing/2014/main" id="{04E15C6E-0BD0-4BF4-BD6A-6681C817C2F6}"/>
                    </a:ext>
                  </a:extLst>
                </p:cNvPr>
                <p:cNvGrpSpPr/>
                <p:nvPr/>
              </p:nvGrpSpPr>
              <p:grpSpPr>
                <a:xfrm>
                  <a:off x="3112654" y="4593396"/>
                  <a:ext cx="484845" cy="289248"/>
                  <a:chOff x="3112654" y="4593396"/>
                  <a:chExt cx="484845" cy="289248"/>
                </a:xfrm>
              </p:grpSpPr>
              <p:sp>
                <p:nvSpPr>
                  <p:cNvPr id="42" name="Freeform: Shape 41">
                    <a:extLst>
                      <a:ext uri="{FF2B5EF4-FFF2-40B4-BE49-F238E27FC236}">
                        <a16:creationId xmlns:a16="http://schemas.microsoft.com/office/drawing/2014/main" id="{BB09041E-F87F-4B51-A240-C04349FBE583}"/>
                      </a:ext>
                    </a:extLst>
                  </p:cNvPr>
                  <p:cNvSpPr/>
                  <p:nvPr/>
                </p:nvSpPr>
                <p:spPr>
                  <a:xfrm>
                    <a:off x="3112654" y="4593396"/>
                    <a:ext cx="212175" cy="253819"/>
                  </a:xfrm>
                  <a:custGeom>
                    <a:avLst/>
                    <a:gdLst>
                      <a:gd name="connsiteX0" fmla="*/ 205864 w 212175"/>
                      <a:gd name="connsiteY0" fmla="*/ 253748 h 253819"/>
                      <a:gd name="connsiteX1" fmla="*/ 1254 w 212175"/>
                      <a:gd name="connsiteY1" fmla="*/ 12992 h 253819"/>
                      <a:gd name="connsiteX2" fmla="*/ 1899 w 212175"/>
                      <a:gd name="connsiteY2" fmla="*/ 5533 h 253819"/>
                      <a:gd name="connsiteX3" fmla="*/ 6991 w 212175"/>
                      <a:gd name="connsiteY3" fmla="*/ 1230 h 253819"/>
                      <a:gd name="connsiteX4" fmla="*/ 14378 w 212175"/>
                      <a:gd name="connsiteY4" fmla="*/ 1875 h 253819"/>
                      <a:gd name="connsiteX5" fmla="*/ 212176 w 212175"/>
                      <a:gd name="connsiteY5" fmla="*/ 234599 h 253819"/>
                      <a:gd name="connsiteX6" fmla="*/ 205864 w 212175"/>
                      <a:gd name="connsiteY6" fmla="*/ 253820 h 253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175" h="253819">
                        <a:moveTo>
                          <a:pt x="205864" y="253748"/>
                        </a:moveTo>
                        <a:lnTo>
                          <a:pt x="1254" y="12992"/>
                        </a:lnTo>
                        <a:cubicBezTo>
                          <a:pt x="-611" y="10768"/>
                          <a:pt x="-396" y="7398"/>
                          <a:pt x="1899" y="5533"/>
                        </a:cubicBezTo>
                        <a:lnTo>
                          <a:pt x="6991" y="1230"/>
                        </a:lnTo>
                        <a:cubicBezTo>
                          <a:pt x="9214" y="-634"/>
                          <a:pt x="12514" y="-348"/>
                          <a:pt x="14378" y="1875"/>
                        </a:cubicBezTo>
                        <a:lnTo>
                          <a:pt x="212176" y="234599"/>
                        </a:lnTo>
                        <a:lnTo>
                          <a:pt x="205864" y="253820"/>
                        </a:lnTo>
                        <a:close/>
                      </a:path>
                    </a:pathLst>
                  </a:custGeom>
                  <a:solidFill>
                    <a:srgbClr val="82AACE"/>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3" name="Freeform: Shape 42">
                    <a:extLst>
                      <a:ext uri="{FF2B5EF4-FFF2-40B4-BE49-F238E27FC236}">
                        <a16:creationId xmlns:a16="http://schemas.microsoft.com/office/drawing/2014/main" id="{607C32B0-0B68-4BBC-8243-02D1C844B1CC}"/>
                      </a:ext>
                    </a:extLst>
                  </p:cNvPr>
                  <p:cNvSpPr/>
                  <p:nvPr/>
                </p:nvSpPr>
                <p:spPr>
                  <a:xfrm>
                    <a:off x="3318518" y="4828139"/>
                    <a:ext cx="278981" cy="54505"/>
                  </a:xfrm>
                  <a:custGeom>
                    <a:avLst/>
                    <a:gdLst>
                      <a:gd name="connsiteX0" fmla="*/ 276687 w 278981"/>
                      <a:gd name="connsiteY0" fmla="*/ 54505 h 54505"/>
                      <a:gd name="connsiteX1" fmla="*/ 0 w 278981"/>
                      <a:gd name="connsiteY1" fmla="*/ 19005 h 54505"/>
                      <a:gd name="connsiteX2" fmla="*/ 5809 w 278981"/>
                      <a:gd name="connsiteY2" fmla="*/ 0 h 54505"/>
                      <a:gd name="connsiteX3" fmla="*/ 278982 w 278981"/>
                      <a:gd name="connsiteY3" fmla="*/ 37436 h 54505"/>
                      <a:gd name="connsiteX4" fmla="*/ 276687 w 278981"/>
                      <a:gd name="connsiteY4" fmla="*/ 54505 h 54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1" h="54505">
                        <a:moveTo>
                          <a:pt x="276687" y="54505"/>
                        </a:moveTo>
                        <a:lnTo>
                          <a:pt x="0" y="19005"/>
                        </a:lnTo>
                        <a:lnTo>
                          <a:pt x="5809" y="0"/>
                        </a:lnTo>
                        <a:lnTo>
                          <a:pt x="278982" y="37436"/>
                        </a:lnTo>
                        <a:lnTo>
                          <a:pt x="276687" y="54505"/>
                        </a:ln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44" name="Graphic 17">
                  <a:extLst>
                    <a:ext uri="{FF2B5EF4-FFF2-40B4-BE49-F238E27FC236}">
                      <a16:creationId xmlns:a16="http://schemas.microsoft.com/office/drawing/2014/main" id="{F5734CD9-F58D-4B09-976A-DDE1D3EABBFF}"/>
                    </a:ext>
                  </a:extLst>
                </p:cNvPr>
                <p:cNvGrpSpPr/>
                <p:nvPr/>
              </p:nvGrpSpPr>
              <p:grpSpPr>
                <a:xfrm>
                  <a:off x="3265155" y="4460719"/>
                  <a:ext cx="659687" cy="517081"/>
                  <a:chOff x="3265155" y="4460719"/>
                  <a:chExt cx="659687" cy="517081"/>
                </a:xfrm>
              </p:grpSpPr>
              <p:sp>
                <p:nvSpPr>
                  <p:cNvPr id="45" name="Freeform: Shape 44">
                    <a:extLst>
                      <a:ext uri="{FF2B5EF4-FFF2-40B4-BE49-F238E27FC236}">
                        <a16:creationId xmlns:a16="http://schemas.microsoft.com/office/drawing/2014/main" id="{1DE8BC16-B8C8-48A0-86B5-5EBA4285F31E}"/>
                      </a:ext>
                    </a:extLst>
                  </p:cNvPr>
                  <p:cNvSpPr/>
                  <p:nvPr/>
                </p:nvSpPr>
                <p:spPr>
                  <a:xfrm>
                    <a:off x="3265155" y="4719246"/>
                    <a:ext cx="177335" cy="155339"/>
                  </a:xfrm>
                  <a:custGeom>
                    <a:avLst/>
                    <a:gdLst>
                      <a:gd name="connsiteX0" fmla="*/ 171912 w 177335"/>
                      <a:gd name="connsiteY0" fmla="*/ 137364 h 155339"/>
                      <a:gd name="connsiteX1" fmla="*/ 177076 w 177335"/>
                      <a:gd name="connsiteY1" fmla="*/ 124025 h 155339"/>
                      <a:gd name="connsiteX2" fmla="*/ 149536 w 177335"/>
                      <a:gd name="connsiteY2" fmla="*/ 69448 h 155339"/>
                      <a:gd name="connsiteX3" fmla="*/ 124220 w 177335"/>
                      <a:gd name="connsiteY3" fmla="*/ 33589 h 155339"/>
                      <a:gd name="connsiteX4" fmla="*/ 124220 w 177335"/>
                      <a:gd name="connsiteY4" fmla="*/ 33589 h 155339"/>
                      <a:gd name="connsiteX5" fmla="*/ 123790 w 177335"/>
                      <a:gd name="connsiteY5" fmla="*/ 33302 h 155339"/>
                      <a:gd name="connsiteX6" fmla="*/ 121638 w 177335"/>
                      <a:gd name="connsiteY6" fmla="*/ 31437 h 155339"/>
                      <a:gd name="connsiteX7" fmla="*/ 117407 w 177335"/>
                      <a:gd name="connsiteY7" fmla="*/ 29285 h 155339"/>
                      <a:gd name="connsiteX8" fmla="*/ 83556 w 177335"/>
                      <a:gd name="connsiteY8" fmla="*/ 8129 h 155339"/>
                      <a:gd name="connsiteX9" fmla="*/ 63547 w 177335"/>
                      <a:gd name="connsiteY9" fmla="*/ 25 h 155339"/>
                      <a:gd name="connsiteX10" fmla="*/ 5 w 177335"/>
                      <a:gd name="connsiteY10" fmla="*/ 38322 h 155339"/>
                      <a:gd name="connsiteX11" fmla="*/ 47482 w 177335"/>
                      <a:gd name="connsiteY11" fmla="*/ 32871 h 155339"/>
                      <a:gd name="connsiteX12" fmla="*/ 47052 w 177335"/>
                      <a:gd name="connsiteY12" fmla="*/ 33589 h 155339"/>
                      <a:gd name="connsiteX13" fmla="*/ 48128 w 177335"/>
                      <a:gd name="connsiteY13" fmla="*/ 53024 h 155339"/>
                      <a:gd name="connsiteX14" fmla="*/ 58312 w 177335"/>
                      <a:gd name="connsiteY14" fmla="*/ 85943 h 155339"/>
                      <a:gd name="connsiteX15" fmla="*/ 73229 w 177335"/>
                      <a:gd name="connsiteY15" fmla="*/ 101649 h 155339"/>
                      <a:gd name="connsiteX16" fmla="*/ 107295 w 177335"/>
                      <a:gd name="connsiteY16" fmla="*/ 122949 h 155339"/>
                      <a:gd name="connsiteX17" fmla="*/ 120419 w 177335"/>
                      <a:gd name="connsiteY17" fmla="*/ 126965 h 155339"/>
                      <a:gd name="connsiteX18" fmla="*/ 132754 w 177335"/>
                      <a:gd name="connsiteY18" fmla="*/ 135356 h 155339"/>
                      <a:gd name="connsiteX19" fmla="*/ 159218 w 177335"/>
                      <a:gd name="connsiteY19" fmla="*/ 155007 h 155339"/>
                      <a:gd name="connsiteX20" fmla="*/ 160581 w 177335"/>
                      <a:gd name="connsiteY20" fmla="*/ 155293 h 155339"/>
                      <a:gd name="connsiteX21" fmla="*/ 161585 w 177335"/>
                      <a:gd name="connsiteY21" fmla="*/ 154361 h 155339"/>
                      <a:gd name="connsiteX22" fmla="*/ 171984 w 177335"/>
                      <a:gd name="connsiteY22" fmla="*/ 137436 h 155339"/>
                      <a:gd name="connsiteX23" fmla="*/ 63834 w 177335"/>
                      <a:gd name="connsiteY23" fmla="*/ 25413 h 155339"/>
                      <a:gd name="connsiteX24" fmla="*/ 63834 w 177335"/>
                      <a:gd name="connsiteY24" fmla="*/ 25413 h 155339"/>
                      <a:gd name="connsiteX25" fmla="*/ 63762 w 177335"/>
                      <a:gd name="connsiteY25" fmla="*/ 25413 h 155339"/>
                      <a:gd name="connsiteX26" fmla="*/ 63762 w 177335"/>
                      <a:gd name="connsiteY26" fmla="*/ 25413 h 15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77335" h="155339">
                        <a:moveTo>
                          <a:pt x="171912" y="137364"/>
                        </a:moveTo>
                        <a:cubicBezTo>
                          <a:pt x="174566" y="133061"/>
                          <a:pt x="178367" y="129332"/>
                          <a:pt x="177076" y="124025"/>
                        </a:cubicBezTo>
                        <a:cubicBezTo>
                          <a:pt x="172701" y="105808"/>
                          <a:pt x="159720" y="95194"/>
                          <a:pt x="149536" y="69448"/>
                        </a:cubicBezTo>
                        <a:cubicBezTo>
                          <a:pt x="144445" y="56682"/>
                          <a:pt x="134906" y="42840"/>
                          <a:pt x="124220" y="33589"/>
                        </a:cubicBezTo>
                        <a:lnTo>
                          <a:pt x="124220" y="33589"/>
                        </a:lnTo>
                        <a:cubicBezTo>
                          <a:pt x="124220" y="33589"/>
                          <a:pt x="123790" y="33302"/>
                          <a:pt x="123790" y="33302"/>
                        </a:cubicBezTo>
                        <a:cubicBezTo>
                          <a:pt x="123073" y="32656"/>
                          <a:pt x="122355" y="32011"/>
                          <a:pt x="121638" y="31437"/>
                        </a:cubicBezTo>
                        <a:cubicBezTo>
                          <a:pt x="120419" y="30576"/>
                          <a:pt x="118913" y="29859"/>
                          <a:pt x="117407" y="29285"/>
                        </a:cubicBezTo>
                        <a:lnTo>
                          <a:pt x="83556" y="8129"/>
                        </a:lnTo>
                        <a:cubicBezTo>
                          <a:pt x="83556" y="8129"/>
                          <a:pt x="66918" y="1172"/>
                          <a:pt x="63547" y="25"/>
                        </a:cubicBezTo>
                        <a:cubicBezTo>
                          <a:pt x="60176" y="-1123"/>
                          <a:pt x="5" y="38322"/>
                          <a:pt x="5" y="38322"/>
                        </a:cubicBezTo>
                        <a:cubicBezTo>
                          <a:pt x="5" y="38322"/>
                          <a:pt x="-1501" y="53813"/>
                          <a:pt x="47482" y="32871"/>
                        </a:cubicBezTo>
                        <a:cubicBezTo>
                          <a:pt x="47339" y="33087"/>
                          <a:pt x="47195" y="33302"/>
                          <a:pt x="47052" y="33589"/>
                        </a:cubicBezTo>
                        <a:cubicBezTo>
                          <a:pt x="46622" y="34736"/>
                          <a:pt x="47052" y="50156"/>
                          <a:pt x="48128" y="53024"/>
                        </a:cubicBezTo>
                        <a:cubicBezTo>
                          <a:pt x="48486" y="54028"/>
                          <a:pt x="57021" y="83504"/>
                          <a:pt x="58312" y="85943"/>
                        </a:cubicBezTo>
                        <a:cubicBezTo>
                          <a:pt x="61754" y="92326"/>
                          <a:pt x="67420" y="97202"/>
                          <a:pt x="73229" y="101649"/>
                        </a:cubicBezTo>
                        <a:cubicBezTo>
                          <a:pt x="83915" y="109753"/>
                          <a:pt x="95318" y="116925"/>
                          <a:pt x="107295" y="122949"/>
                        </a:cubicBezTo>
                        <a:cubicBezTo>
                          <a:pt x="111096" y="124885"/>
                          <a:pt x="116833" y="124599"/>
                          <a:pt x="120419" y="126965"/>
                        </a:cubicBezTo>
                        <a:cubicBezTo>
                          <a:pt x="124220" y="129403"/>
                          <a:pt x="129169" y="132631"/>
                          <a:pt x="132754" y="135356"/>
                        </a:cubicBezTo>
                        <a:cubicBezTo>
                          <a:pt x="142006" y="142456"/>
                          <a:pt x="148891" y="149700"/>
                          <a:pt x="159218" y="155007"/>
                        </a:cubicBezTo>
                        <a:cubicBezTo>
                          <a:pt x="159649" y="155222"/>
                          <a:pt x="160150" y="155437"/>
                          <a:pt x="160581" y="155293"/>
                        </a:cubicBezTo>
                        <a:cubicBezTo>
                          <a:pt x="161011" y="155150"/>
                          <a:pt x="161298" y="154720"/>
                          <a:pt x="161585" y="154361"/>
                        </a:cubicBezTo>
                        <a:cubicBezTo>
                          <a:pt x="165027" y="148696"/>
                          <a:pt x="168470" y="143101"/>
                          <a:pt x="171984" y="137436"/>
                        </a:cubicBezTo>
                        <a:close/>
                        <a:moveTo>
                          <a:pt x="63834" y="25413"/>
                        </a:moveTo>
                        <a:lnTo>
                          <a:pt x="63834" y="25413"/>
                        </a:lnTo>
                        <a:cubicBezTo>
                          <a:pt x="63834" y="25413"/>
                          <a:pt x="63834" y="25413"/>
                          <a:pt x="63762" y="25413"/>
                        </a:cubicBezTo>
                        <a:cubicBezTo>
                          <a:pt x="63762" y="25413"/>
                          <a:pt x="63762" y="25413"/>
                          <a:pt x="63762" y="25413"/>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46" name="Freeform: Shape 45">
                    <a:extLst>
                      <a:ext uri="{FF2B5EF4-FFF2-40B4-BE49-F238E27FC236}">
                        <a16:creationId xmlns:a16="http://schemas.microsoft.com/office/drawing/2014/main" id="{D38B4ED8-11CB-4BA5-94C4-7EB9A8525AAE}"/>
                      </a:ext>
                    </a:extLst>
                  </p:cNvPr>
                  <p:cNvSpPr/>
                  <p:nvPr/>
                </p:nvSpPr>
                <p:spPr>
                  <a:xfrm>
                    <a:off x="3415050" y="4460719"/>
                    <a:ext cx="509792" cy="517081"/>
                  </a:xfrm>
                  <a:custGeom>
                    <a:avLst/>
                    <a:gdLst>
                      <a:gd name="connsiteX0" fmla="*/ 438625 w 509792"/>
                      <a:gd name="connsiteY0" fmla="*/ 297 h 517081"/>
                      <a:gd name="connsiteX1" fmla="*/ 366047 w 509792"/>
                      <a:gd name="connsiteY1" fmla="*/ 205768 h 517081"/>
                      <a:gd name="connsiteX2" fmla="*/ 308242 w 509792"/>
                      <a:gd name="connsiteY2" fmla="*/ 386926 h 517081"/>
                      <a:gd name="connsiteX3" fmla="*/ 20296 w 509792"/>
                      <a:gd name="connsiteY3" fmla="*/ 362471 h 517081"/>
                      <a:gd name="connsiteX4" fmla="*/ 0 w 509792"/>
                      <a:gd name="connsiteY4" fmla="*/ 410665 h 517081"/>
                      <a:gd name="connsiteX5" fmla="*/ 41238 w 509792"/>
                      <a:gd name="connsiteY5" fmla="*/ 435192 h 517081"/>
                      <a:gd name="connsiteX6" fmla="*/ 127084 w 509792"/>
                      <a:gd name="connsiteY6" fmla="*/ 480088 h 517081"/>
                      <a:gd name="connsiteX7" fmla="*/ 225911 w 509792"/>
                      <a:gd name="connsiteY7" fmla="*/ 513939 h 517081"/>
                      <a:gd name="connsiteX8" fmla="*/ 325311 w 509792"/>
                      <a:gd name="connsiteY8" fmla="*/ 505691 h 517081"/>
                      <a:gd name="connsiteX9" fmla="*/ 366836 w 509792"/>
                      <a:gd name="connsiteY9" fmla="*/ 481594 h 517081"/>
                      <a:gd name="connsiteX10" fmla="*/ 504892 w 509792"/>
                      <a:gd name="connsiteY10" fmla="*/ 189918 h 517081"/>
                      <a:gd name="connsiteX11" fmla="*/ 438625 w 509792"/>
                      <a:gd name="connsiteY11" fmla="*/ 225 h 51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9792" h="517081">
                        <a:moveTo>
                          <a:pt x="438625" y="297"/>
                        </a:moveTo>
                        <a:cubicBezTo>
                          <a:pt x="365258" y="-7449"/>
                          <a:pt x="381825" y="138425"/>
                          <a:pt x="366047" y="205768"/>
                        </a:cubicBezTo>
                        <a:cubicBezTo>
                          <a:pt x="347544" y="284585"/>
                          <a:pt x="336714" y="362542"/>
                          <a:pt x="308242" y="386926"/>
                        </a:cubicBezTo>
                        <a:cubicBezTo>
                          <a:pt x="243482" y="442436"/>
                          <a:pt x="99329" y="397038"/>
                          <a:pt x="20296" y="362471"/>
                        </a:cubicBezTo>
                        <a:cubicBezTo>
                          <a:pt x="13483" y="375954"/>
                          <a:pt x="1219" y="385994"/>
                          <a:pt x="0" y="410665"/>
                        </a:cubicBezTo>
                        <a:cubicBezTo>
                          <a:pt x="10901" y="418769"/>
                          <a:pt x="30050" y="427518"/>
                          <a:pt x="41238" y="435192"/>
                        </a:cubicBezTo>
                        <a:cubicBezTo>
                          <a:pt x="68562" y="453982"/>
                          <a:pt x="97393" y="465386"/>
                          <a:pt x="127084" y="480088"/>
                        </a:cubicBezTo>
                        <a:cubicBezTo>
                          <a:pt x="158353" y="495507"/>
                          <a:pt x="191414" y="508129"/>
                          <a:pt x="225911" y="513939"/>
                        </a:cubicBezTo>
                        <a:cubicBezTo>
                          <a:pt x="259116" y="519532"/>
                          <a:pt x="293756" y="518170"/>
                          <a:pt x="325311" y="505691"/>
                        </a:cubicBezTo>
                        <a:cubicBezTo>
                          <a:pt x="340300" y="499810"/>
                          <a:pt x="354214" y="491563"/>
                          <a:pt x="366836" y="481594"/>
                        </a:cubicBezTo>
                        <a:cubicBezTo>
                          <a:pt x="416393" y="442293"/>
                          <a:pt x="496501" y="258552"/>
                          <a:pt x="504892" y="189918"/>
                        </a:cubicBezTo>
                        <a:cubicBezTo>
                          <a:pt x="523467" y="38522"/>
                          <a:pt x="486605" y="5317"/>
                          <a:pt x="438625" y="225"/>
                        </a:cubicBezTo>
                        <a:close/>
                      </a:path>
                    </a:pathLst>
                  </a:custGeom>
                  <a:solidFill>
                    <a:srgbClr val="E6E6E6"/>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grpSp>
            <p:nvGrpSpPr>
              <p:cNvPr id="152" name="Group 151">
                <a:extLst>
                  <a:ext uri="{FF2B5EF4-FFF2-40B4-BE49-F238E27FC236}">
                    <a16:creationId xmlns:a16="http://schemas.microsoft.com/office/drawing/2014/main" id="{CE39BF48-DE89-4BC7-A1C2-637B42E5751E}"/>
                  </a:ext>
                </a:extLst>
              </p:cNvPr>
              <p:cNvGrpSpPr/>
              <p:nvPr/>
            </p:nvGrpSpPr>
            <p:grpSpPr>
              <a:xfrm>
                <a:off x="4656828" y="2642868"/>
                <a:ext cx="1286945" cy="2689122"/>
                <a:chOff x="4656828" y="2642868"/>
                <a:chExt cx="1286945" cy="2689122"/>
              </a:xfrm>
            </p:grpSpPr>
            <p:sp>
              <p:nvSpPr>
                <p:cNvPr id="48" name="Freeform: Shape 47">
                  <a:extLst>
                    <a:ext uri="{FF2B5EF4-FFF2-40B4-BE49-F238E27FC236}">
                      <a16:creationId xmlns:a16="http://schemas.microsoft.com/office/drawing/2014/main" id="{6A148819-B47F-4670-8227-F35A5347E5CC}"/>
                    </a:ext>
                  </a:extLst>
                </p:cNvPr>
                <p:cNvSpPr/>
                <p:nvPr/>
              </p:nvSpPr>
              <p:spPr>
                <a:xfrm>
                  <a:off x="5727616" y="3389339"/>
                  <a:ext cx="216157" cy="113541"/>
                </a:xfrm>
                <a:custGeom>
                  <a:avLst/>
                  <a:gdLst>
                    <a:gd name="connsiteX0" fmla="*/ 215409 w 216157"/>
                    <a:gd name="connsiteY0" fmla="*/ 64187 h 113541"/>
                    <a:gd name="connsiteX1" fmla="*/ 204437 w 216157"/>
                    <a:gd name="connsiteY1" fmla="*/ 57661 h 113541"/>
                    <a:gd name="connsiteX2" fmla="*/ 204293 w 216157"/>
                    <a:gd name="connsiteY2" fmla="*/ 57016 h 113541"/>
                    <a:gd name="connsiteX3" fmla="*/ 206660 w 216157"/>
                    <a:gd name="connsiteY3" fmla="*/ 56083 h 113541"/>
                    <a:gd name="connsiteX4" fmla="*/ 208740 w 216157"/>
                    <a:gd name="connsiteY4" fmla="*/ 49485 h 113541"/>
                    <a:gd name="connsiteX5" fmla="*/ 191886 w 216157"/>
                    <a:gd name="connsiteY5" fmla="*/ 41381 h 113541"/>
                    <a:gd name="connsiteX6" fmla="*/ 180411 w 216157"/>
                    <a:gd name="connsiteY6" fmla="*/ 38154 h 113541"/>
                    <a:gd name="connsiteX7" fmla="*/ 151939 w 216157"/>
                    <a:gd name="connsiteY7" fmla="*/ 33420 h 113541"/>
                    <a:gd name="connsiteX8" fmla="*/ 148640 w 216157"/>
                    <a:gd name="connsiteY8" fmla="*/ 32847 h 113541"/>
                    <a:gd name="connsiteX9" fmla="*/ 132934 w 216157"/>
                    <a:gd name="connsiteY9" fmla="*/ 30265 h 113541"/>
                    <a:gd name="connsiteX10" fmla="*/ 139747 w 216157"/>
                    <a:gd name="connsiteY10" fmla="*/ 0 h 113541"/>
                    <a:gd name="connsiteX11" fmla="*/ 31669 w 216157"/>
                    <a:gd name="connsiteY11" fmla="*/ 42672 h 113541"/>
                    <a:gd name="connsiteX12" fmla="*/ 6998 w 216157"/>
                    <a:gd name="connsiteY12" fmla="*/ 54649 h 113541"/>
                    <a:gd name="connsiteX13" fmla="*/ 10010 w 216157"/>
                    <a:gd name="connsiteY13" fmla="*/ 98325 h 113541"/>
                    <a:gd name="connsiteX14" fmla="*/ 16106 w 216157"/>
                    <a:gd name="connsiteY14" fmla="*/ 102485 h 113541"/>
                    <a:gd name="connsiteX15" fmla="*/ 69321 w 216157"/>
                    <a:gd name="connsiteY15" fmla="*/ 112597 h 113541"/>
                    <a:gd name="connsiteX16" fmla="*/ 169941 w 216157"/>
                    <a:gd name="connsiteY16" fmla="*/ 103919 h 113541"/>
                    <a:gd name="connsiteX17" fmla="*/ 198771 w 216157"/>
                    <a:gd name="connsiteY17" fmla="*/ 95815 h 113541"/>
                    <a:gd name="connsiteX18" fmla="*/ 203863 w 216157"/>
                    <a:gd name="connsiteY18" fmla="*/ 92372 h 113541"/>
                    <a:gd name="connsiteX19" fmla="*/ 203648 w 216157"/>
                    <a:gd name="connsiteY19" fmla="*/ 85416 h 113541"/>
                    <a:gd name="connsiteX20" fmla="*/ 202716 w 216157"/>
                    <a:gd name="connsiteY20" fmla="*/ 84842 h 113541"/>
                    <a:gd name="connsiteX21" fmla="*/ 204437 w 216157"/>
                    <a:gd name="connsiteY21" fmla="*/ 84627 h 113541"/>
                    <a:gd name="connsiteX22" fmla="*/ 210318 w 216157"/>
                    <a:gd name="connsiteY22" fmla="*/ 82690 h 113541"/>
                    <a:gd name="connsiteX23" fmla="*/ 212039 w 216157"/>
                    <a:gd name="connsiteY23" fmla="*/ 75949 h 113541"/>
                    <a:gd name="connsiteX24" fmla="*/ 207664 w 216157"/>
                    <a:gd name="connsiteY24" fmla="*/ 72506 h 113541"/>
                    <a:gd name="connsiteX25" fmla="*/ 213473 w 216157"/>
                    <a:gd name="connsiteY25" fmla="*/ 70929 h 113541"/>
                    <a:gd name="connsiteX26" fmla="*/ 215553 w 216157"/>
                    <a:gd name="connsiteY26" fmla="*/ 64331 h 11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157" h="113541">
                      <a:moveTo>
                        <a:pt x="215409" y="64187"/>
                      </a:moveTo>
                      <a:cubicBezTo>
                        <a:pt x="213616" y="61175"/>
                        <a:pt x="209242" y="59095"/>
                        <a:pt x="204437" y="57661"/>
                      </a:cubicBezTo>
                      <a:cubicBezTo>
                        <a:pt x="204437" y="57446"/>
                        <a:pt x="204365" y="57231"/>
                        <a:pt x="204293" y="57016"/>
                      </a:cubicBezTo>
                      <a:cubicBezTo>
                        <a:pt x="205082" y="56800"/>
                        <a:pt x="205943" y="56514"/>
                        <a:pt x="206660" y="56083"/>
                      </a:cubicBezTo>
                      <a:cubicBezTo>
                        <a:pt x="208883" y="54721"/>
                        <a:pt x="210174" y="51924"/>
                        <a:pt x="208740" y="49485"/>
                      </a:cubicBezTo>
                      <a:cubicBezTo>
                        <a:pt x="206158" y="45254"/>
                        <a:pt x="198484" y="42887"/>
                        <a:pt x="191886" y="41381"/>
                      </a:cubicBezTo>
                      <a:cubicBezTo>
                        <a:pt x="188157" y="39588"/>
                        <a:pt x="184212" y="38799"/>
                        <a:pt x="180411" y="38154"/>
                      </a:cubicBezTo>
                      <a:lnTo>
                        <a:pt x="151939" y="33420"/>
                      </a:lnTo>
                      <a:cubicBezTo>
                        <a:pt x="150864" y="33205"/>
                        <a:pt x="149788" y="33062"/>
                        <a:pt x="148640" y="32847"/>
                      </a:cubicBezTo>
                      <a:lnTo>
                        <a:pt x="132934" y="30265"/>
                      </a:lnTo>
                      <a:cubicBezTo>
                        <a:pt x="134440" y="26177"/>
                        <a:pt x="156099" y="16495"/>
                        <a:pt x="139747" y="0"/>
                      </a:cubicBezTo>
                      <a:cubicBezTo>
                        <a:pt x="112710" y="26607"/>
                        <a:pt x="52682" y="24671"/>
                        <a:pt x="31669" y="42672"/>
                      </a:cubicBezTo>
                      <a:cubicBezTo>
                        <a:pt x="31382" y="42313"/>
                        <a:pt x="26003" y="51278"/>
                        <a:pt x="6998" y="54649"/>
                      </a:cubicBezTo>
                      <a:cubicBezTo>
                        <a:pt x="-6915" y="57087"/>
                        <a:pt x="3054" y="88930"/>
                        <a:pt x="10010" y="98325"/>
                      </a:cubicBezTo>
                      <a:cubicBezTo>
                        <a:pt x="11660" y="100620"/>
                        <a:pt x="13309" y="102843"/>
                        <a:pt x="16106" y="102485"/>
                      </a:cubicBezTo>
                      <a:cubicBezTo>
                        <a:pt x="45152" y="98325"/>
                        <a:pt x="61719" y="111736"/>
                        <a:pt x="69321" y="112597"/>
                      </a:cubicBezTo>
                      <a:cubicBezTo>
                        <a:pt x="92199" y="115179"/>
                        <a:pt x="135588" y="112525"/>
                        <a:pt x="169941" y="103919"/>
                      </a:cubicBezTo>
                      <a:cubicBezTo>
                        <a:pt x="179909" y="102485"/>
                        <a:pt x="189663" y="100046"/>
                        <a:pt x="198771" y="95815"/>
                      </a:cubicBezTo>
                      <a:cubicBezTo>
                        <a:pt x="200636" y="94954"/>
                        <a:pt x="202572" y="93950"/>
                        <a:pt x="203863" y="92372"/>
                      </a:cubicBezTo>
                      <a:cubicBezTo>
                        <a:pt x="205512" y="90364"/>
                        <a:pt x="205871" y="87280"/>
                        <a:pt x="203648" y="85416"/>
                      </a:cubicBezTo>
                      <a:cubicBezTo>
                        <a:pt x="203361" y="85201"/>
                        <a:pt x="203002" y="85057"/>
                        <a:pt x="202716" y="84842"/>
                      </a:cubicBezTo>
                      <a:cubicBezTo>
                        <a:pt x="203289" y="84770"/>
                        <a:pt x="203863" y="84699"/>
                        <a:pt x="204437" y="84627"/>
                      </a:cubicBezTo>
                      <a:cubicBezTo>
                        <a:pt x="206516" y="84268"/>
                        <a:pt x="208596" y="83838"/>
                        <a:pt x="210318" y="82690"/>
                      </a:cubicBezTo>
                      <a:cubicBezTo>
                        <a:pt x="212469" y="81184"/>
                        <a:pt x="213616" y="78316"/>
                        <a:pt x="212039" y="75949"/>
                      </a:cubicBezTo>
                      <a:cubicBezTo>
                        <a:pt x="211107" y="74515"/>
                        <a:pt x="209528" y="73439"/>
                        <a:pt x="207664" y="72506"/>
                      </a:cubicBezTo>
                      <a:cubicBezTo>
                        <a:pt x="209672" y="72291"/>
                        <a:pt x="211752" y="72005"/>
                        <a:pt x="213473" y="70929"/>
                      </a:cubicBezTo>
                      <a:cubicBezTo>
                        <a:pt x="215697" y="69566"/>
                        <a:pt x="216987" y="66769"/>
                        <a:pt x="215553" y="64331"/>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49" name="Graphic 17">
                  <a:extLst>
                    <a:ext uri="{FF2B5EF4-FFF2-40B4-BE49-F238E27FC236}">
                      <a16:creationId xmlns:a16="http://schemas.microsoft.com/office/drawing/2014/main" id="{B4F949F6-2204-4DA3-835D-96E2041BB539}"/>
                    </a:ext>
                  </a:extLst>
                </p:cNvPr>
                <p:cNvGrpSpPr/>
                <p:nvPr/>
              </p:nvGrpSpPr>
              <p:grpSpPr>
                <a:xfrm>
                  <a:off x="4869780" y="3548099"/>
                  <a:ext cx="768028" cy="1783891"/>
                  <a:chOff x="4869780" y="3548099"/>
                  <a:chExt cx="768028" cy="1783891"/>
                </a:xfrm>
              </p:grpSpPr>
              <p:sp>
                <p:nvSpPr>
                  <p:cNvPr id="50" name="Freeform: Shape 49">
                    <a:extLst>
                      <a:ext uri="{FF2B5EF4-FFF2-40B4-BE49-F238E27FC236}">
                        <a16:creationId xmlns:a16="http://schemas.microsoft.com/office/drawing/2014/main" id="{1C8B8E08-CFF9-453A-9FEB-F085B6880BC6}"/>
                      </a:ext>
                    </a:extLst>
                  </p:cNvPr>
                  <p:cNvSpPr/>
                  <p:nvPr/>
                </p:nvSpPr>
                <p:spPr>
                  <a:xfrm>
                    <a:off x="4873286" y="5202074"/>
                    <a:ext cx="148157" cy="127425"/>
                  </a:xfrm>
                  <a:custGeom>
                    <a:avLst/>
                    <a:gdLst>
                      <a:gd name="connsiteX0" fmla="*/ 18359 w 148157"/>
                      <a:gd name="connsiteY0" fmla="*/ 81830 h 127425"/>
                      <a:gd name="connsiteX1" fmla="*/ 56082 w 148157"/>
                      <a:gd name="connsiteY1" fmla="*/ 60817 h 127425"/>
                      <a:gd name="connsiteX2" fmla="*/ 74155 w 148157"/>
                      <a:gd name="connsiteY2" fmla="*/ 44752 h 127425"/>
                      <a:gd name="connsiteX3" fmla="*/ 73582 w 148157"/>
                      <a:gd name="connsiteY3" fmla="*/ 10184 h 127425"/>
                      <a:gd name="connsiteX4" fmla="*/ 140279 w 148157"/>
                      <a:gd name="connsiteY4" fmla="*/ 0 h 127425"/>
                      <a:gd name="connsiteX5" fmla="*/ 139705 w 148157"/>
                      <a:gd name="connsiteY5" fmla="*/ 32345 h 127425"/>
                      <a:gd name="connsiteX6" fmla="*/ 146446 w 148157"/>
                      <a:gd name="connsiteY6" fmla="*/ 63470 h 127425"/>
                      <a:gd name="connsiteX7" fmla="*/ 138486 w 148157"/>
                      <a:gd name="connsiteY7" fmla="*/ 114748 h 127425"/>
                      <a:gd name="connsiteX8" fmla="*/ 100045 w 148157"/>
                      <a:gd name="connsiteY8" fmla="*/ 125649 h 127425"/>
                      <a:gd name="connsiteX9" fmla="*/ 38081 w 148157"/>
                      <a:gd name="connsiteY9" fmla="*/ 127371 h 127425"/>
                      <a:gd name="connsiteX10" fmla="*/ 18359 w 148157"/>
                      <a:gd name="connsiteY10" fmla="*/ 81758 h 127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8157" h="127425">
                        <a:moveTo>
                          <a:pt x="18359" y="81830"/>
                        </a:moveTo>
                        <a:cubicBezTo>
                          <a:pt x="28901" y="73296"/>
                          <a:pt x="45253" y="69423"/>
                          <a:pt x="56082" y="60817"/>
                        </a:cubicBezTo>
                        <a:cubicBezTo>
                          <a:pt x="61389" y="56585"/>
                          <a:pt x="73582" y="49414"/>
                          <a:pt x="74155" y="44752"/>
                        </a:cubicBezTo>
                        <a:cubicBezTo>
                          <a:pt x="75087" y="37078"/>
                          <a:pt x="75518" y="26822"/>
                          <a:pt x="73582" y="10184"/>
                        </a:cubicBezTo>
                        <a:cubicBezTo>
                          <a:pt x="97607" y="13053"/>
                          <a:pt x="118333" y="9324"/>
                          <a:pt x="140279" y="0"/>
                        </a:cubicBezTo>
                        <a:cubicBezTo>
                          <a:pt x="140279" y="6527"/>
                          <a:pt x="139705" y="26105"/>
                          <a:pt x="139705" y="32345"/>
                        </a:cubicBezTo>
                        <a:cubicBezTo>
                          <a:pt x="142861" y="46832"/>
                          <a:pt x="144797" y="49055"/>
                          <a:pt x="146446" y="63470"/>
                        </a:cubicBezTo>
                        <a:cubicBezTo>
                          <a:pt x="148383" y="80252"/>
                          <a:pt x="151251" y="101265"/>
                          <a:pt x="138486" y="114748"/>
                        </a:cubicBezTo>
                        <a:cubicBezTo>
                          <a:pt x="129019" y="124789"/>
                          <a:pt x="113815" y="125793"/>
                          <a:pt x="100045" y="125649"/>
                        </a:cubicBezTo>
                        <a:cubicBezTo>
                          <a:pt x="84698" y="125578"/>
                          <a:pt x="42958" y="127801"/>
                          <a:pt x="38081" y="127371"/>
                        </a:cubicBezTo>
                        <a:cubicBezTo>
                          <a:pt x="23164" y="125936"/>
                          <a:pt x="-26536" y="118191"/>
                          <a:pt x="18359" y="81758"/>
                        </a:cubicBez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1" name="Freeform: Shape 50">
                    <a:extLst>
                      <a:ext uri="{FF2B5EF4-FFF2-40B4-BE49-F238E27FC236}">
                        <a16:creationId xmlns:a16="http://schemas.microsoft.com/office/drawing/2014/main" id="{92EB16D3-A72F-4DFB-8002-1FFFB89B2E20}"/>
                      </a:ext>
                    </a:extLst>
                  </p:cNvPr>
                  <p:cNvSpPr/>
                  <p:nvPr/>
                </p:nvSpPr>
                <p:spPr>
                  <a:xfrm>
                    <a:off x="4873285" y="5301846"/>
                    <a:ext cx="145300" cy="27257"/>
                  </a:xfrm>
                  <a:custGeom>
                    <a:avLst/>
                    <a:gdLst>
                      <a:gd name="connsiteX0" fmla="*/ 145300 w 145300"/>
                      <a:gd name="connsiteY0" fmla="*/ 3788 h 27257"/>
                      <a:gd name="connsiteX1" fmla="*/ 138487 w 145300"/>
                      <a:gd name="connsiteY1" fmla="*/ 15048 h 27257"/>
                      <a:gd name="connsiteX2" fmla="*/ 100046 w 145300"/>
                      <a:gd name="connsiteY2" fmla="*/ 25949 h 27257"/>
                      <a:gd name="connsiteX3" fmla="*/ 16351 w 145300"/>
                      <a:gd name="connsiteY3" fmla="*/ 27168 h 27257"/>
                      <a:gd name="connsiteX4" fmla="*/ 0 w 145300"/>
                      <a:gd name="connsiteY4" fmla="*/ 7590 h 27257"/>
                      <a:gd name="connsiteX5" fmla="*/ 145300 w 145300"/>
                      <a:gd name="connsiteY5" fmla="*/ 3716 h 2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300" h="27257">
                        <a:moveTo>
                          <a:pt x="145300" y="3788"/>
                        </a:moveTo>
                        <a:cubicBezTo>
                          <a:pt x="143794" y="7876"/>
                          <a:pt x="141642" y="11677"/>
                          <a:pt x="138487" y="15048"/>
                        </a:cubicBezTo>
                        <a:cubicBezTo>
                          <a:pt x="129020" y="25089"/>
                          <a:pt x="113816" y="26093"/>
                          <a:pt x="100046" y="25949"/>
                        </a:cubicBezTo>
                        <a:cubicBezTo>
                          <a:pt x="84699" y="25877"/>
                          <a:pt x="21300" y="27670"/>
                          <a:pt x="16351" y="27168"/>
                        </a:cubicBezTo>
                        <a:cubicBezTo>
                          <a:pt x="5881" y="26164"/>
                          <a:pt x="72" y="22507"/>
                          <a:pt x="0" y="7590"/>
                        </a:cubicBezTo>
                        <a:cubicBezTo>
                          <a:pt x="54864" y="-13424"/>
                          <a:pt x="79606" y="17343"/>
                          <a:pt x="145300" y="3716"/>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2" name="Freeform: Shape 51">
                    <a:extLst>
                      <a:ext uri="{FF2B5EF4-FFF2-40B4-BE49-F238E27FC236}">
                        <a16:creationId xmlns:a16="http://schemas.microsoft.com/office/drawing/2014/main" id="{A1247A8A-8424-49AE-B9DE-FC685F9D2F8D}"/>
                      </a:ext>
                    </a:extLst>
                  </p:cNvPr>
                  <p:cNvSpPr/>
                  <p:nvPr/>
                </p:nvSpPr>
                <p:spPr>
                  <a:xfrm>
                    <a:off x="5329553" y="5240874"/>
                    <a:ext cx="308255" cy="90502"/>
                  </a:xfrm>
                  <a:custGeom>
                    <a:avLst/>
                    <a:gdLst>
                      <a:gd name="connsiteX0" fmla="*/ 0 w 308255"/>
                      <a:gd name="connsiteY0" fmla="*/ 9395 h 90502"/>
                      <a:gd name="connsiteX1" fmla="*/ 17284 w 308255"/>
                      <a:gd name="connsiteY1" fmla="*/ 13053 h 90502"/>
                      <a:gd name="connsiteX2" fmla="*/ 82619 w 308255"/>
                      <a:gd name="connsiteY2" fmla="*/ 0 h 90502"/>
                      <a:gd name="connsiteX3" fmla="*/ 83264 w 308255"/>
                      <a:gd name="connsiteY3" fmla="*/ 4733 h 90502"/>
                      <a:gd name="connsiteX4" fmla="*/ 247354 w 308255"/>
                      <a:gd name="connsiteY4" fmla="*/ 39229 h 90502"/>
                      <a:gd name="connsiteX5" fmla="*/ 221894 w 308255"/>
                      <a:gd name="connsiteY5" fmla="*/ 88571 h 90502"/>
                      <a:gd name="connsiteX6" fmla="*/ 3873 w 308255"/>
                      <a:gd name="connsiteY6" fmla="*/ 43317 h 90502"/>
                      <a:gd name="connsiteX7" fmla="*/ 0 w 308255"/>
                      <a:gd name="connsiteY7" fmla="*/ 9323 h 90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255" h="90502">
                        <a:moveTo>
                          <a:pt x="0" y="9395"/>
                        </a:moveTo>
                        <a:cubicBezTo>
                          <a:pt x="6024" y="11044"/>
                          <a:pt x="11905" y="12263"/>
                          <a:pt x="17284" y="13053"/>
                        </a:cubicBezTo>
                        <a:cubicBezTo>
                          <a:pt x="39373" y="16567"/>
                          <a:pt x="63972" y="12551"/>
                          <a:pt x="82619" y="0"/>
                        </a:cubicBezTo>
                        <a:cubicBezTo>
                          <a:pt x="83049" y="3012"/>
                          <a:pt x="83264" y="4733"/>
                          <a:pt x="83264" y="4733"/>
                        </a:cubicBezTo>
                        <a:cubicBezTo>
                          <a:pt x="83264" y="4733"/>
                          <a:pt x="164449" y="12479"/>
                          <a:pt x="247354" y="39229"/>
                        </a:cubicBezTo>
                        <a:cubicBezTo>
                          <a:pt x="330260" y="65980"/>
                          <a:pt x="334778" y="94954"/>
                          <a:pt x="221894" y="88571"/>
                        </a:cubicBezTo>
                        <a:cubicBezTo>
                          <a:pt x="18646" y="93089"/>
                          <a:pt x="4518" y="93735"/>
                          <a:pt x="3873" y="43317"/>
                        </a:cubicBezTo>
                        <a:cubicBezTo>
                          <a:pt x="3729" y="34066"/>
                          <a:pt x="1865" y="21946"/>
                          <a:pt x="0" y="9323"/>
                        </a:cubicBez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3" name="Freeform: Shape 52">
                    <a:extLst>
                      <a:ext uri="{FF2B5EF4-FFF2-40B4-BE49-F238E27FC236}">
                        <a16:creationId xmlns:a16="http://schemas.microsoft.com/office/drawing/2014/main" id="{C3AE4070-AB22-4FF9-B1E3-87142461753A}"/>
                      </a:ext>
                    </a:extLst>
                  </p:cNvPr>
                  <p:cNvSpPr/>
                  <p:nvPr/>
                </p:nvSpPr>
                <p:spPr>
                  <a:xfrm>
                    <a:off x="5335362" y="5302120"/>
                    <a:ext cx="302424" cy="29870"/>
                  </a:xfrm>
                  <a:custGeom>
                    <a:avLst/>
                    <a:gdLst>
                      <a:gd name="connsiteX0" fmla="*/ 273818 w 302424"/>
                      <a:gd name="connsiteY0" fmla="*/ 7028 h 29870"/>
                      <a:gd name="connsiteX1" fmla="*/ 291532 w 302424"/>
                      <a:gd name="connsiteY1" fmla="*/ 0 h 29870"/>
                      <a:gd name="connsiteX2" fmla="*/ 216085 w 302424"/>
                      <a:gd name="connsiteY2" fmla="*/ 27396 h 29870"/>
                      <a:gd name="connsiteX3" fmla="*/ 16423 w 302424"/>
                      <a:gd name="connsiteY3" fmla="*/ 26536 h 29870"/>
                      <a:gd name="connsiteX4" fmla="*/ 0 w 302424"/>
                      <a:gd name="connsiteY4" fmla="*/ 2223 h 29870"/>
                      <a:gd name="connsiteX5" fmla="*/ 273746 w 302424"/>
                      <a:gd name="connsiteY5" fmla="*/ 7028 h 2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2424" h="29870">
                        <a:moveTo>
                          <a:pt x="273818" y="7028"/>
                        </a:moveTo>
                        <a:cubicBezTo>
                          <a:pt x="281492" y="7028"/>
                          <a:pt x="287373" y="4232"/>
                          <a:pt x="291532" y="0"/>
                        </a:cubicBezTo>
                        <a:cubicBezTo>
                          <a:pt x="317924" y="18145"/>
                          <a:pt x="297700" y="32058"/>
                          <a:pt x="216085" y="27396"/>
                        </a:cubicBezTo>
                        <a:cubicBezTo>
                          <a:pt x="115179" y="29619"/>
                          <a:pt x="45612" y="31986"/>
                          <a:pt x="16423" y="26536"/>
                        </a:cubicBezTo>
                        <a:cubicBezTo>
                          <a:pt x="-3944" y="22734"/>
                          <a:pt x="3156" y="14559"/>
                          <a:pt x="0" y="2223"/>
                        </a:cubicBezTo>
                        <a:cubicBezTo>
                          <a:pt x="91225" y="4303"/>
                          <a:pt x="182378" y="6957"/>
                          <a:pt x="273746" y="7028"/>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4" name="Freeform: Shape 53">
                    <a:extLst>
                      <a:ext uri="{FF2B5EF4-FFF2-40B4-BE49-F238E27FC236}">
                        <a16:creationId xmlns:a16="http://schemas.microsoft.com/office/drawing/2014/main" id="{B219E8DA-2C9B-4EAE-853B-3716CC249DCB}"/>
                      </a:ext>
                    </a:extLst>
                  </p:cNvPr>
                  <p:cNvSpPr/>
                  <p:nvPr/>
                </p:nvSpPr>
                <p:spPr>
                  <a:xfrm>
                    <a:off x="5088926" y="3622039"/>
                    <a:ext cx="321022" cy="1627225"/>
                  </a:xfrm>
                  <a:custGeom>
                    <a:avLst/>
                    <a:gdLst>
                      <a:gd name="connsiteX0" fmla="*/ 257481 w 321022"/>
                      <a:gd name="connsiteY0" fmla="*/ 151994 h 1627225"/>
                      <a:gd name="connsiteX1" fmla="*/ 280646 w 321022"/>
                      <a:gd name="connsiteY1" fmla="*/ 802186 h 1627225"/>
                      <a:gd name="connsiteX2" fmla="*/ 321023 w 321022"/>
                      <a:gd name="connsiteY2" fmla="*/ 1607790 h 1627225"/>
                      <a:gd name="connsiteX3" fmla="*/ 279283 w 321022"/>
                      <a:gd name="connsiteY3" fmla="*/ 1627226 h 1627225"/>
                      <a:gd name="connsiteX4" fmla="*/ 238332 w 321022"/>
                      <a:gd name="connsiteY4" fmla="*/ 1616468 h 1627225"/>
                      <a:gd name="connsiteX5" fmla="*/ 133768 w 321022"/>
                      <a:gd name="connsiteY5" fmla="*/ 1025730 h 1627225"/>
                      <a:gd name="connsiteX6" fmla="*/ 1090 w 321022"/>
                      <a:gd name="connsiteY6" fmla="*/ 249888 h 1627225"/>
                      <a:gd name="connsiteX7" fmla="*/ 257481 w 321022"/>
                      <a:gd name="connsiteY7" fmla="*/ 152066 h 162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022" h="1627225">
                        <a:moveTo>
                          <a:pt x="257481" y="151994"/>
                        </a:moveTo>
                        <a:cubicBezTo>
                          <a:pt x="257481" y="151994"/>
                          <a:pt x="281865" y="667931"/>
                          <a:pt x="280646" y="802186"/>
                        </a:cubicBezTo>
                        <a:cubicBezTo>
                          <a:pt x="279426" y="936370"/>
                          <a:pt x="321023" y="1607790"/>
                          <a:pt x="321023" y="1607790"/>
                        </a:cubicBezTo>
                        <a:lnTo>
                          <a:pt x="279283" y="1627226"/>
                        </a:lnTo>
                        <a:lnTo>
                          <a:pt x="238332" y="1616468"/>
                        </a:lnTo>
                        <a:cubicBezTo>
                          <a:pt x="238332" y="1616468"/>
                          <a:pt x="159156" y="1130509"/>
                          <a:pt x="133768" y="1025730"/>
                        </a:cubicBezTo>
                        <a:cubicBezTo>
                          <a:pt x="108380" y="920951"/>
                          <a:pt x="16294" y="356389"/>
                          <a:pt x="1090" y="249888"/>
                        </a:cubicBezTo>
                        <a:cubicBezTo>
                          <a:pt x="-14114" y="143388"/>
                          <a:pt x="132692" y="-193613"/>
                          <a:pt x="257481" y="152066"/>
                        </a:cubicBezTo>
                        <a:close/>
                      </a:path>
                    </a:pathLst>
                  </a:custGeom>
                  <a:solidFill>
                    <a:srgbClr val="B2876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5" name="Freeform: Shape 54">
                    <a:extLst>
                      <a:ext uri="{FF2B5EF4-FFF2-40B4-BE49-F238E27FC236}">
                        <a16:creationId xmlns:a16="http://schemas.microsoft.com/office/drawing/2014/main" id="{44A7B8B5-1855-4F2D-B94C-6451B797A7FD}"/>
                      </a:ext>
                    </a:extLst>
                  </p:cNvPr>
                  <p:cNvSpPr/>
                  <p:nvPr/>
                </p:nvSpPr>
                <p:spPr>
                  <a:xfrm>
                    <a:off x="5326541" y="5225670"/>
                    <a:ext cx="86061" cy="38064"/>
                  </a:xfrm>
                  <a:custGeom>
                    <a:avLst/>
                    <a:gdLst>
                      <a:gd name="connsiteX0" fmla="*/ 83336 w 86061"/>
                      <a:gd name="connsiteY0" fmla="*/ 0 h 38064"/>
                      <a:gd name="connsiteX1" fmla="*/ 86061 w 86061"/>
                      <a:gd name="connsiteY1" fmla="*/ 18933 h 38064"/>
                      <a:gd name="connsiteX2" fmla="*/ 3227 w 86061"/>
                      <a:gd name="connsiteY2" fmla="*/ 26320 h 38064"/>
                      <a:gd name="connsiteX3" fmla="*/ 0 w 86061"/>
                      <a:gd name="connsiteY3" fmla="*/ 7458 h 38064"/>
                      <a:gd name="connsiteX4" fmla="*/ 83336 w 86061"/>
                      <a:gd name="connsiteY4" fmla="*/ 0 h 3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61" h="38064">
                        <a:moveTo>
                          <a:pt x="83336" y="0"/>
                        </a:moveTo>
                        <a:cubicBezTo>
                          <a:pt x="84699" y="9036"/>
                          <a:pt x="85702" y="16423"/>
                          <a:pt x="86061" y="18933"/>
                        </a:cubicBezTo>
                        <a:cubicBezTo>
                          <a:pt x="68490" y="47190"/>
                          <a:pt x="32416" y="39229"/>
                          <a:pt x="3227" y="26320"/>
                        </a:cubicBezTo>
                        <a:cubicBezTo>
                          <a:pt x="2797" y="23165"/>
                          <a:pt x="502" y="10686"/>
                          <a:pt x="0" y="7458"/>
                        </a:cubicBezTo>
                        <a:cubicBezTo>
                          <a:pt x="28758" y="13411"/>
                          <a:pt x="59167" y="18503"/>
                          <a:pt x="83336" y="0"/>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6" name="Freeform: Shape 55">
                    <a:extLst>
                      <a:ext uri="{FF2B5EF4-FFF2-40B4-BE49-F238E27FC236}">
                        <a16:creationId xmlns:a16="http://schemas.microsoft.com/office/drawing/2014/main" id="{1028F284-2DB5-4A8D-8586-4D2FDA3DE7BF}"/>
                      </a:ext>
                    </a:extLst>
                  </p:cNvPr>
                  <p:cNvSpPr/>
                  <p:nvPr/>
                </p:nvSpPr>
                <p:spPr>
                  <a:xfrm>
                    <a:off x="4946868" y="5210250"/>
                    <a:ext cx="66697" cy="37473"/>
                  </a:xfrm>
                  <a:custGeom>
                    <a:avLst/>
                    <a:gdLst>
                      <a:gd name="connsiteX0" fmla="*/ 66697 w 66697"/>
                      <a:gd name="connsiteY0" fmla="*/ 0 h 37473"/>
                      <a:gd name="connsiteX1" fmla="*/ 66123 w 66697"/>
                      <a:gd name="connsiteY1" fmla="*/ 20368 h 37473"/>
                      <a:gd name="connsiteX2" fmla="*/ 11116 w 66697"/>
                      <a:gd name="connsiteY2" fmla="*/ 36217 h 37473"/>
                      <a:gd name="connsiteX3" fmla="*/ 573 w 66697"/>
                      <a:gd name="connsiteY3" fmla="*/ 32775 h 37473"/>
                      <a:gd name="connsiteX4" fmla="*/ 0 w 66697"/>
                      <a:gd name="connsiteY4" fmla="*/ 8463 h 37473"/>
                      <a:gd name="connsiteX5" fmla="*/ 66697 w 66697"/>
                      <a:gd name="connsiteY5" fmla="*/ 72 h 3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7" h="37473">
                        <a:moveTo>
                          <a:pt x="66697" y="0"/>
                        </a:moveTo>
                        <a:cubicBezTo>
                          <a:pt x="66697" y="1649"/>
                          <a:pt x="66123" y="18718"/>
                          <a:pt x="66123" y="20368"/>
                        </a:cubicBezTo>
                        <a:cubicBezTo>
                          <a:pt x="66123" y="20368"/>
                          <a:pt x="36361" y="42959"/>
                          <a:pt x="11116" y="36217"/>
                        </a:cubicBezTo>
                        <a:cubicBezTo>
                          <a:pt x="7530" y="35285"/>
                          <a:pt x="4016" y="33994"/>
                          <a:pt x="573" y="32775"/>
                        </a:cubicBezTo>
                        <a:cubicBezTo>
                          <a:pt x="72" y="27898"/>
                          <a:pt x="502" y="13555"/>
                          <a:pt x="0" y="8463"/>
                        </a:cubicBezTo>
                        <a:cubicBezTo>
                          <a:pt x="22591" y="15276"/>
                          <a:pt x="46258" y="9753"/>
                          <a:pt x="66697" y="72"/>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7" name="Freeform: Shape 56">
                    <a:extLst>
                      <a:ext uri="{FF2B5EF4-FFF2-40B4-BE49-F238E27FC236}">
                        <a16:creationId xmlns:a16="http://schemas.microsoft.com/office/drawing/2014/main" id="{DB991D6D-8DF1-4680-BD87-B9E7BFF0015F}"/>
                      </a:ext>
                    </a:extLst>
                  </p:cNvPr>
                  <p:cNvSpPr/>
                  <p:nvPr/>
                </p:nvSpPr>
                <p:spPr>
                  <a:xfrm>
                    <a:off x="4869780" y="3548099"/>
                    <a:ext cx="268430" cy="1680869"/>
                  </a:xfrm>
                  <a:custGeom>
                    <a:avLst/>
                    <a:gdLst>
                      <a:gd name="connsiteX0" fmla="*/ 268359 w 268430"/>
                      <a:gd name="connsiteY0" fmla="*/ 200330 h 1680869"/>
                      <a:gd name="connsiteX1" fmla="*/ 209048 w 268430"/>
                      <a:gd name="connsiteY1" fmla="*/ 833095 h 1680869"/>
                      <a:gd name="connsiteX2" fmla="*/ 143785 w 268430"/>
                      <a:gd name="connsiteY2" fmla="*/ 1662151 h 1680869"/>
                      <a:gd name="connsiteX3" fmla="*/ 111226 w 268430"/>
                      <a:gd name="connsiteY3" fmla="*/ 1680869 h 1680869"/>
                      <a:gd name="connsiteX4" fmla="*/ 77303 w 268430"/>
                      <a:gd name="connsiteY4" fmla="*/ 1676423 h 1680869"/>
                      <a:gd name="connsiteX5" fmla="*/ 34560 w 268430"/>
                      <a:gd name="connsiteY5" fmla="*/ 1013680 h 1680869"/>
                      <a:gd name="connsiteX6" fmla="*/ 4510 w 268430"/>
                      <a:gd name="connsiteY6" fmla="*/ 159451 h 1680869"/>
                      <a:gd name="connsiteX7" fmla="*/ 268431 w 268430"/>
                      <a:gd name="connsiteY7" fmla="*/ 200402 h 168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8430" h="1680869">
                        <a:moveTo>
                          <a:pt x="268359" y="200330"/>
                        </a:moveTo>
                        <a:cubicBezTo>
                          <a:pt x="268359" y="200330"/>
                          <a:pt x="226835" y="700059"/>
                          <a:pt x="209048" y="833095"/>
                        </a:cubicBezTo>
                        <a:cubicBezTo>
                          <a:pt x="191262" y="966131"/>
                          <a:pt x="143785" y="1662151"/>
                          <a:pt x="143785" y="1662151"/>
                        </a:cubicBezTo>
                        <a:lnTo>
                          <a:pt x="111226" y="1680869"/>
                        </a:lnTo>
                        <a:lnTo>
                          <a:pt x="77303" y="1676423"/>
                        </a:lnTo>
                        <a:cubicBezTo>
                          <a:pt x="77303" y="1676423"/>
                          <a:pt x="46751" y="1120826"/>
                          <a:pt x="34560" y="1013680"/>
                        </a:cubicBezTo>
                        <a:cubicBezTo>
                          <a:pt x="22296" y="906534"/>
                          <a:pt x="-12272" y="335948"/>
                          <a:pt x="4510" y="159451"/>
                        </a:cubicBezTo>
                        <a:cubicBezTo>
                          <a:pt x="14694" y="52377"/>
                          <a:pt x="187390" y="-158043"/>
                          <a:pt x="268431" y="200402"/>
                        </a:cubicBez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58" name="Freeform: Shape 57">
                  <a:extLst>
                    <a:ext uri="{FF2B5EF4-FFF2-40B4-BE49-F238E27FC236}">
                      <a16:creationId xmlns:a16="http://schemas.microsoft.com/office/drawing/2014/main" id="{ECB4239C-255C-466A-8970-D820BE752623}"/>
                    </a:ext>
                  </a:extLst>
                </p:cNvPr>
                <p:cNvSpPr/>
                <p:nvPr/>
              </p:nvSpPr>
              <p:spPr>
                <a:xfrm>
                  <a:off x="5223965" y="3030958"/>
                  <a:ext cx="523166" cy="526767"/>
                </a:xfrm>
                <a:custGeom>
                  <a:avLst/>
                  <a:gdLst>
                    <a:gd name="connsiteX0" fmla="*/ 513733 w 523166"/>
                    <a:gd name="connsiteY0" fmla="*/ 415181 h 526767"/>
                    <a:gd name="connsiteX1" fmla="*/ 509430 w 523166"/>
                    <a:gd name="connsiteY1" fmla="*/ 412384 h 526767"/>
                    <a:gd name="connsiteX2" fmla="*/ 233676 w 523166"/>
                    <a:gd name="connsiteY2" fmla="*/ 404639 h 526767"/>
                    <a:gd name="connsiteX3" fmla="*/ 167337 w 523166"/>
                    <a:gd name="connsiteY3" fmla="*/ 239688 h 526767"/>
                    <a:gd name="connsiteX4" fmla="*/ 156651 w 523166"/>
                    <a:gd name="connsiteY4" fmla="*/ 179158 h 526767"/>
                    <a:gd name="connsiteX5" fmla="*/ 44700 w 523166"/>
                    <a:gd name="connsiteY5" fmla="*/ 8 h 526767"/>
                    <a:gd name="connsiteX6" fmla="*/ 13574 w 523166"/>
                    <a:gd name="connsiteY6" fmla="*/ 174497 h 526767"/>
                    <a:gd name="connsiteX7" fmla="*/ 58828 w 523166"/>
                    <a:gd name="connsiteY7" fmla="*/ 280639 h 526767"/>
                    <a:gd name="connsiteX8" fmla="*/ 59330 w 523166"/>
                    <a:gd name="connsiteY8" fmla="*/ 281930 h 526767"/>
                    <a:gd name="connsiteX9" fmla="*/ 148619 w 523166"/>
                    <a:gd name="connsiteY9" fmla="*/ 473344 h 526767"/>
                    <a:gd name="connsiteX10" fmla="*/ 179816 w 523166"/>
                    <a:gd name="connsiteY10" fmla="*/ 501529 h 526767"/>
                    <a:gd name="connsiteX11" fmla="*/ 263510 w 523166"/>
                    <a:gd name="connsiteY11" fmla="*/ 526559 h 526767"/>
                    <a:gd name="connsiteX12" fmla="*/ 354305 w 523166"/>
                    <a:gd name="connsiteY12" fmla="*/ 515442 h 526767"/>
                    <a:gd name="connsiteX13" fmla="*/ 484616 w 523166"/>
                    <a:gd name="connsiteY13" fmla="*/ 475280 h 526767"/>
                    <a:gd name="connsiteX14" fmla="*/ 521048 w 523166"/>
                    <a:gd name="connsiteY14" fmla="*/ 461367 h 526767"/>
                    <a:gd name="connsiteX15" fmla="*/ 523057 w 523166"/>
                    <a:gd name="connsiteY15" fmla="*/ 457280 h 526767"/>
                    <a:gd name="connsiteX16" fmla="*/ 513805 w 523166"/>
                    <a:gd name="connsiteY16" fmla="*/ 415109 h 52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166" h="526767">
                      <a:moveTo>
                        <a:pt x="513733" y="415181"/>
                      </a:moveTo>
                      <a:cubicBezTo>
                        <a:pt x="513374" y="413173"/>
                        <a:pt x="511438" y="411882"/>
                        <a:pt x="509430" y="412384"/>
                      </a:cubicBezTo>
                      <a:cubicBezTo>
                        <a:pt x="432477" y="431246"/>
                        <a:pt x="275774" y="459574"/>
                        <a:pt x="233676" y="404639"/>
                      </a:cubicBezTo>
                      <a:cubicBezTo>
                        <a:pt x="213667" y="378533"/>
                        <a:pt x="182899" y="308824"/>
                        <a:pt x="167337" y="239688"/>
                      </a:cubicBezTo>
                      <a:cubicBezTo>
                        <a:pt x="161528" y="212794"/>
                        <a:pt x="157081" y="185469"/>
                        <a:pt x="156651" y="179158"/>
                      </a:cubicBezTo>
                      <a:cubicBezTo>
                        <a:pt x="151344" y="107297"/>
                        <a:pt x="91961" y="1083"/>
                        <a:pt x="44700" y="8"/>
                      </a:cubicBezTo>
                      <a:cubicBezTo>
                        <a:pt x="2530" y="-925"/>
                        <a:pt x="-14037" y="82985"/>
                        <a:pt x="13574" y="174497"/>
                      </a:cubicBezTo>
                      <a:cubicBezTo>
                        <a:pt x="21320" y="200243"/>
                        <a:pt x="40827" y="239545"/>
                        <a:pt x="58828" y="280639"/>
                      </a:cubicBezTo>
                      <a:cubicBezTo>
                        <a:pt x="58971" y="281069"/>
                        <a:pt x="59115" y="281499"/>
                        <a:pt x="59330" y="281930"/>
                      </a:cubicBezTo>
                      <a:cubicBezTo>
                        <a:pt x="79626" y="353360"/>
                        <a:pt x="111827" y="428951"/>
                        <a:pt x="148619" y="473344"/>
                      </a:cubicBezTo>
                      <a:cubicBezTo>
                        <a:pt x="157583" y="484174"/>
                        <a:pt x="168054" y="493712"/>
                        <a:pt x="179816" y="501529"/>
                      </a:cubicBezTo>
                      <a:cubicBezTo>
                        <a:pt x="204630" y="517881"/>
                        <a:pt x="234034" y="525339"/>
                        <a:pt x="263510" y="526559"/>
                      </a:cubicBezTo>
                      <a:cubicBezTo>
                        <a:pt x="294062" y="527850"/>
                        <a:pt x="324757" y="523044"/>
                        <a:pt x="354305" y="515442"/>
                      </a:cubicBezTo>
                      <a:cubicBezTo>
                        <a:pt x="382418" y="508271"/>
                        <a:pt x="457865" y="486468"/>
                        <a:pt x="484616" y="475280"/>
                      </a:cubicBezTo>
                      <a:cubicBezTo>
                        <a:pt x="492433" y="472053"/>
                        <a:pt x="511223" y="465455"/>
                        <a:pt x="521048" y="461367"/>
                      </a:cubicBezTo>
                      <a:cubicBezTo>
                        <a:pt x="522626" y="460722"/>
                        <a:pt x="523487" y="458929"/>
                        <a:pt x="523057" y="457280"/>
                      </a:cubicBezTo>
                      <a:cubicBezTo>
                        <a:pt x="519542" y="443294"/>
                        <a:pt x="516243" y="429166"/>
                        <a:pt x="513805" y="415109"/>
                      </a:cubicBezTo>
                      <a:close/>
                    </a:path>
                  </a:pathLst>
                </a:custGeom>
                <a:solidFill>
                  <a:srgbClr val="60C0FD"/>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59" name="Freeform: Shape 58">
                  <a:extLst>
                    <a:ext uri="{FF2B5EF4-FFF2-40B4-BE49-F238E27FC236}">
                      <a16:creationId xmlns:a16="http://schemas.microsoft.com/office/drawing/2014/main" id="{F27F57C4-694A-47C9-B207-2B1A5D9A8E75}"/>
                    </a:ext>
                  </a:extLst>
                </p:cNvPr>
                <p:cNvSpPr/>
                <p:nvPr/>
              </p:nvSpPr>
              <p:spPr>
                <a:xfrm>
                  <a:off x="5223965" y="3030958"/>
                  <a:ext cx="523166" cy="526767"/>
                </a:xfrm>
                <a:custGeom>
                  <a:avLst/>
                  <a:gdLst>
                    <a:gd name="connsiteX0" fmla="*/ 513733 w 523166"/>
                    <a:gd name="connsiteY0" fmla="*/ 415181 h 526767"/>
                    <a:gd name="connsiteX1" fmla="*/ 509430 w 523166"/>
                    <a:gd name="connsiteY1" fmla="*/ 412384 h 526767"/>
                    <a:gd name="connsiteX2" fmla="*/ 233676 w 523166"/>
                    <a:gd name="connsiteY2" fmla="*/ 404639 h 526767"/>
                    <a:gd name="connsiteX3" fmla="*/ 167337 w 523166"/>
                    <a:gd name="connsiteY3" fmla="*/ 239688 h 526767"/>
                    <a:gd name="connsiteX4" fmla="*/ 156651 w 523166"/>
                    <a:gd name="connsiteY4" fmla="*/ 179158 h 526767"/>
                    <a:gd name="connsiteX5" fmla="*/ 44700 w 523166"/>
                    <a:gd name="connsiteY5" fmla="*/ 8 h 526767"/>
                    <a:gd name="connsiteX6" fmla="*/ 13574 w 523166"/>
                    <a:gd name="connsiteY6" fmla="*/ 174497 h 526767"/>
                    <a:gd name="connsiteX7" fmla="*/ 58828 w 523166"/>
                    <a:gd name="connsiteY7" fmla="*/ 280639 h 526767"/>
                    <a:gd name="connsiteX8" fmla="*/ 59330 w 523166"/>
                    <a:gd name="connsiteY8" fmla="*/ 281930 h 526767"/>
                    <a:gd name="connsiteX9" fmla="*/ 148619 w 523166"/>
                    <a:gd name="connsiteY9" fmla="*/ 473344 h 526767"/>
                    <a:gd name="connsiteX10" fmla="*/ 179816 w 523166"/>
                    <a:gd name="connsiteY10" fmla="*/ 501529 h 526767"/>
                    <a:gd name="connsiteX11" fmla="*/ 263510 w 523166"/>
                    <a:gd name="connsiteY11" fmla="*/ 526559 h 526767"/>
                    <a:gd name="connsiteX12" fmla="*/ 354305 w 523166"/>
                    <a:gd name="connsiteY12" fmla="*/ 515442 h 526767"/>
                    <a:gd name="connsiteX13" fmla="*/ 484616 w 523166"/>
                    <a:gd name="connsiteY13" fmla="*/ 475280 h 526767"/>
                    <a:gd name="connsiteX14" fmla="*/ 521048 w 523166"/>
                    <a:gd name="connsiteY14" fmla="*/ 461367 h 526767"/>
                    <a:gd name="connsiteX15" fmla="*/ 523057 w 523166"/>
                    <a:gd name="connsiteY15" fmla="*/ 457280 h 526767"/>
                    <a:gd name="connsiteX16" fmla="*/ 513805 w 523166"/>
                    <a:gd name="connsiteY16" fmla="*/ 415109 h 52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23166" h="526767">
                      <a:moveTo>
                        <a:pt x="513733" y="415181"/>
                      </a:moveTo>
                      <a:cubicBezTo>
                        <a:pt x="513374" y="413173"/>
                        <a:pt x="511438" y="411882"/>
                        <a:pt x="509430" y="412384"/>
                      </a:cubicBezTo>
                      <a:cubicBezTo>
                        <a:pt x="432477" y="431246"/>
                        <a:pt x="275774" y="459574"/>
                        <a:pt x="233676" y="404639"/>
                      </a:cubicBezTo>
                      <a:cubicBezTo>
                        <a:pt x="213667" y="378533"/>
                        <a:pt x="182899" y="308824"/>
                        <a:pt x="167337" y="239688"/>
                      </a:cubicBezTo>
                      <a:cubicBezTo>
                        <a:pt x="161528" y="212794"/>
                        <a:pt x="157081" y="185469"/>
                        <a:pt x="156651" y="179158"/>
                      </a:cubicBezTo>
                      <a:cubicBezTo>
                        <a:pt x="151344" y="107297"/>
                        <a:pt x="91961" y="1083"/>
                        <a:pt x="44700" y="8"/>
                      </a:cubicBezTo>
                      <a:cubicBezTo>
                        <a:pt x="2530" y="-925"/>
                        <a:pt x="-14037" y="82985"/>
                        <a:pt x="13574" y="174497"/>
                      </a:cubicBezTo>
                      <a:cubicBezTo>
                        <a:pt x="21320" y="200243"/>
                        <a:pt x="40827" y="239545"/>
                        <a:pt x="58828" y="280639"/>
                      </a:cubicBezTo>
                      <a:cubicBezTo>
                        <a:pt x="58971" y="281069"/>
                        <a:pt x="59115" y="281499"/>
                        <a:pt x="59330" y="281930"/>
                      </a:cubicBezTo>
                      <a:cubicBezTo>
                        <a:pt x="79626" y="353360"/>
                        <a:pt x="111827" y="428951"/>
                        <a:pt x="148619" y="473344"/>
                      </a:cubicBezTo>
                      <a:cubicBezTo>
                        <a:pt x="157583" y="484174"/>
                        <a:pt x="168054" y="493712"/>
                        <a:pt x="179816" y="501529"/>
                      </a:cubicBezTo>
                      <a:cubicBezTo>
                        <a:pt x="204630" y="517881"/>
                        <a:pt x="234034" y="525339"/>
                        <a:pt x="263510" y="526559"/>
                      </a:cubicBezTo>
                      <a:cubicBezTo>
                        <a:pt x="294062" y="527850"/>
                        <a:pt x="324757" y="523044"/>
                        <a:pt x="354305" y="515442"/>
                      </a:cubicBezTo>
                      <a:cubicBezTo>
                        <a:pt x="382418" y="508271"/>
                        <a:pt x="457865" y="486468"/>
                        <a:pt x="484616" y="475280"/>
                      </a:cubicBezTo>
                      <a:cubicBezTo>
                        <a:pt x="492433" y="472053"/>
                        <a:pt x="511223" y="465455"/>
                        <a:pt x="521048" y="461367"/>
                      </a:cubicBezTo>
                      <a:cubicBezTo>
                        <a:pt x="522626" y="460722"/>
                        <a:pt x="523487" y="458929"/>
                        <a:pt x="523057" y="457280"/>
                      </a:cubicBezTo>
                      <a:cubicBezTo>
                        <a:pt x="519542" y="443294"/>
                        <a:pt x="516243" y="429166"/>
                        <a:pt x="513805" y="415109"/>
                      </a:cubicBez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0" name="Freeform: Shape 59">
                  <a:extLst>
                    <a:ext uri="{FF2B5EF4-FFF2-40B4-BE49-F238E27FC236}">
                      <a16:creationId xmlns:a16="http://schemas.microsoft.com/office/drawing/2014/main" id="{ED8FFA18-7646-46F2-A323-984FCB5A8B5E}"/>
                    </a:ext>
                  </a:extLst>
                </p:cNvPr>
                <p:cNvSpPr/>
                <p:nvPr/>
              </p:nvSpPr>
              <p:spPr>
                <a:xfrm>
                  <a:off x="4868624" y="3000117"/>
                  <a:ext cx="498584" cy="815135"/>
                </a:xfrm>
                <a:custGeom>
                  <a:avLst/>
                  <a:gdLst>
                    <a:gd name="connsiteX0" fmla="*/ 38512 w 498584"/>
                    <a:gd name="connsiteY0" fmla="*/ 398115 h 815135"/>
                    <a:gd name="connsiteX1" fmla="*/ 117617 w 498584"/>
                    <a:gd name="connsiteY1" fmla="*/ 33000 h 815135"/>
                    <a:gd name="connsiteX2" fmla="*/ 383977 w 498584"/>
                    <a:gd name="connsiteY2" fmla="*/ 16792 h 815135"/>
                    <a:gd name="connsiteX3" fmla="*/ 444363 w 498584"/>
                    <a:gd name="connsiteY3" fmla="*/ 54803 h 815135"/>
                    <a:gd name="connsiteX4" fmla="*/ 469966 w 498584"/>
                    <a:gd name="connsiteY4" fmla="*/ 327760 h 815135"/>
                    <a:gd name="connsiteX5" fmla="*/ 477783 w 498584"/>
                    <a:gd name="connsiteY5" fmla="*/ 773915 h 815135"/>
                    <a:gd name="connsiteX6" fmla="*/ 0 w 498584"/>
                    <a:gd name="connsiteY6" fmla="*/ 806977 h 815135"/>
                    <a:gd name="connsiteX7" fmla="*/ 38584 w 498584"/>
                    <a:gd name="connsiteY7" fmla="*/ 398187 h 81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584" h="815135">
                      <a:moveTo>
                        <a:pt x="38512" y="398115"/>
                      </a:moveTo>
                      <a:cubicBezTo>
                        <a:pt x="80324" y="96471"/>
                        <a:pt x="53788" y="67855"/>
                        <a:pt x="117617" y="33000"/>
                      </a:cubicBezTo>
                      <a:cubicBezTo>
                        <a:pt x="218237" y="-11536"/>
                        <a:pt x="312761" y="-4723"/>
                        <a:pt x="383977" y="16792"/>
                      </a:cubicBezTo>
                      <a:cubicBezTo>
                        <a:pt x="414385" y="29128"/>
                        <a:pt x="430449" y="41678"/>
                        <a:pt x="444363" y="54803"/>
                      </a:cubicBezTo>
                      <a:cubicBezTo>
                        <a:pt x="506398" y="113396"/>
                        <a:pt x="515578" y="193361"/>
                        <a:pt x="469966" y="327760"/>
                      </a:cubicBezTo>
                      <a:cubicBezTo>
                        <a:pt x="427940" y="451688"/>
                        <a:pt x="477783" y="773915"/>
                        <a:pt x="477783" y="773915"/>
                      </a:cubicBezTo>
                      <a:cubicBezTo>
                        <a:pt x="326817" y="839752"/>
                        <a:pt x="0" y="806977"/>
                        <a:pt x="0" y="806977"/>
                      </a:cubicBezTo>
                      <a:cubicBezTo>
                        <a:pt x="0" y="806977"/>
                        <a:pt x="7244" y="623810"/>
                        <a:pt x="38584" y="398187"/>
                      </a:cubicBezTo>
                      <a:close/>
                    </a:path>
                  </a:pathLst>
                </a:custGeom>
                <a:solidFill>
                  <a:srgbClr val="5366C5"/>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1" name="Freeform: Shape 60">
                  <a:extLst>
                    <a:ext uri="{FF2B5EF4-FFF2-40B4-BE49-F238E27FC236}">
                      <a16:creationId xmlns:a16="http://schemas.microsoft.com/office/drawing/2014/main" id="{508BF06C-7A73-4F5C-93EA-FA878E48D50C}"/>
                    </a:ext>
                  </a:extLst>
                </p:cNvPr>
                <p:cNvSpPr/>
                <p:nvPr/>
              </p:nvSpPr>
              <p:spPr>
                <a:xfrm>
                  <a:off x="4868624" y="3097950"/>
                  <a:ext cx="193207" cy="717210"/>
                </a:xfrm>
                <a:custGeom>
                  <a:avLst/>
                  <a:gdLst>
                    <a:gd name="connsiteX0" fmla="*/ 173270 w 193207"/>
                    <a:gd name="connsiteY0" fmla="*/ 640582 h 717210"/>
                    <a:gd name="connsiteX1" fmla="*/ 126869 w 193207"/>
                    <a:gd name="connsiteY1" fmla="*/ 414169 h 717210"/>
                    <a:gd name="connsiteX2" fmla="*/ 110158 w 193207"/>
                    <a:gd name="connsiteY2" fmla="*/ 169182 h 717210"/>
                    <a:gd name="connsiteX3" fmla="*/ 109083 w 193207"/>
                    <a:gd name="connsiteY3" fmla="*/ 0 h 717210"/>
                    <a:gd name="connsiteX4" fmla="*/ 38584 w 193207"/>
                    <a:gd name="connsiteY4" fmla="*/ 300282 h 717210"/>
                    <a:gd name="connsiteX5" fmla="*/ 0 w 193207"/>
                    <a:gd name="connsiteY5" fmla="*/ 709072 h 717210"/>
                    <a:gd name="connsiteX6" fmla="*/ 193207 w 193207"/>
                    <a:gd name="connsiteY6" fmla="*/ 717177 h 717210"/>
                    <a:gd name="connsiteX7" fmla="*/ 173270 w 193207"/>
                    <a:gd name="connsiteY7" fmla="*/ 640582 h 71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207" h="717210">
                      <a:moveTo>
                        <a:pt x="173270" y="640582"/>
                      </a:moveTo>
                      <a:cubicBezTo>
                        <a:pt x="155197" y="565566"/>
                        <a:pt x="137483" y="490620"/>
                        <a:pt x="126869" y="414169"/>
                      </a:cubicBezTo>
                      <a:cubicBezTo>
                        <a:pt x="115537" y="332985"/>
                        <a:pt x="110374" y="251155"/>
                        <a:pt x="110158" y="169182"/>
                      </a:cubicBezTo>
                      <a:cubicBezTo>
                        <a:pt x="110015" y="114031"/>
                        <a:pt x="104779" y="56083"/>
                        <a:pt x="109083" y="0"/>
                      </a:cubicBezTo>
                      <a:cubicBezTo>
                        <a:pt x="83551" y="43389"/>
                        <a:pt x="65622" y="124215"/>
                        <a:pt x="38584" y="300282"/>
                      </a:cubicBezTo>
                      <a:cubicBezTo>
                        <a:pt x="3944" y="525762"/>
                        <a:pt x="0" y="709072"/>
                        <a:pt x="0" y="709072"/>
                      </a:cubicBezTo>
                      <a:cubicBezTo>
                        <a:pt x="0" y="709072"/>
                        <a:pt x="87711" y="717822"/>
                        <a:pt x="193207" y="717177"/>
                      </a:cubicBezTo>
                      <a:cubicBezTo>
                        <a:pt x="185964" y="691788"/>
                        <a:pt x="179438" y="666185"/>
                        <a:pt x="173270" y="640582"/>
                      </a:cubicBez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2" name="Freeform: Shape 61">
                  <a:extLst>
                    <a:ext uri="{FF2B5EF4-FFF2-40B4-BE49-F238E27FC236}">
                      <a16:creationId xmlns:a16="http://schemas.microsoft.com/office/drawing/2014/main" id="{EEDEE3D6-43F1-42FA-AC5D-E84D929723D0}"/>
                    </a:ext>
                  </a:extLst>
                </p:cNvPr>
                <p:cNvSpPr/>
                <p:nvPr/>
              </p:nvSpPr>
              <p:spPr>
                <a:xfrm>
                  <a:off x="5082414" y="2688349"/>
                  <a:ext cx="230579" cy="280921"/>
                </a:xfrm>
                <a:custGeom>
                  <a:avLst/>
                  <a:gdLst>
                    <a:gd name="connsiteX0" fmla="*/ 208986 w 230579"/>
                    <a:gd name="connsiteY0" fmla="*/ 59189 h 280921"/>
                    <a:gd name="connsiteX1" fmla="*/ 219098 w 230579"/>
                    <a:gd name="connsiteY1" fmla="*/ 126747 h 280921"/>
                    <a:gd name="connsiteX2" fmla="*/ 182522 w 230579"/>
                    <a:gd name="connsiteY2" fmla="*/ 276637 h 280921"/>
                    <a:gd name="connsiteX3" fmla="*/ 62897 w 230579"/>
                    <a:gd name="connsiteY3" fmla="*/ 264516 h 280921"/>
                    <a:gd name="connsiteX4" fmla="*/ 6096 w 230579"/>
                    <a:gd name="connsiteY4" fmla="*/ 88665 h 280921"/>
                    <a:gd name="connsiteX5" fmla="*/ 208914 w 230579"/>
                    <a:gd name="connsiteY5" fmla="*/ 59117 h 28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79" h="280921">
                      <a:moveTo>
                        <a:pt x="208986" y="59189"/>
                      </a:moveTo>
                      <a:cubicBezTo>
                        <a:pt x="208986" y="59189"/>
                        <a:pt x="209703" y="86226"/>
                        <a:pt x="219098" y="126747"/>
                      </a:cubicBezTo>
                      <a:cubicBezTo>
                        <a:pt x="228493" y="167267"/>
                        <a:pt x="251944" y="268174"/>
                        <a:pt x="182522" y="276637"/>
                      </a:cubicBezTo>
                      <a:cubicBezTo>
                        <a:pt x="113099" y="285100"/>
                        <a:pt x="79607" y="281012"/>
                        <a:pt x="62897" y="264516"/>
                      </a:cubicBezTo>
                      <a:cubicBezTo>
                        <a:pt x="46186" y="248021"/>
                        <a:pt x="-20224" y="145322"/>
                        <a:pt x="6096" y="88665"/>
                      </a:cubicBezTo>
                      <a:cubicBezTo>
                        <a:pt x="32489" y="32008"/>
                        <a:pt x="149245" y="-62373"/>
                        <a:pt x="208914" y="59117"/>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3" name="Freeform: Shape 62">
                  <a:extLst>
                    <a:ext uri="{FF2B5EF4-FFF2-40B4-BE49-F238E27FC236}">
                      <a16:creationId xmlns:a16="http://schemas.microsoft.com/office/drawing/2014/main" id="{449E67AD-49FA-490D-A06D-4C1421370D2E}"/>
                    </a:ext>
                  </a:extLst>
                </p:cNvPr>
                <p:cNvSpPr/>
                <p:nvPr/>
              </p:nvSpPr>
              <p:spPr>
                <a:xfrm>
                  <a:off x="5058285" y="2672283"/>
                  <a:ext cx="249961" cy="291124"/>
                </a:xfrm>
                <a:custGeom>
                  <a:avLst/>
                  <a:gdLst>
                    <a:gd name="connsiteX0" fmla="*/ 237848 w 249961"/>
                    <a:gd name="connsiteY0" fmla="*/ 28638 h 291124"/>
                    <a:gd name="connsiteX1" fmla="*/ 200196 w 249961"/>
                    <a:gd name="connsiteY1" fmla="*/ 9776 h 291124"/>
                    <a:gd name="connsiteX2" fmla="*/ 172728 w 249961"/>
                    <a:gd name="connsiteY2" fmla="*/ 2963 h 291124"/>
                    <a:gd name="connsiteX3" fmla="*/ 61925 w 249961"/>
                    <a:gd name="connsiteY3" fmla="*/ 22183 h 291124"/>
                    <a:gd name="connsiteX4" fmla="*/ 41915 w 249961"/>
                    <a:gd name="connsiteY4" fmla="*/ 45348 h 291124"/>
                    <a:gd name="connsiteX5" fmla="*/ 25994 w 249961"/>
                    <a:gd name="connsiteY5" fmla="*/ 59835 h 291124"/>
                    <a:gd name="connsiteX6" fmla="*/ 1897 w 249961"/>
                    <a:gd name="connsiteY6" fmla="*/ 160312 h 291124"/>
                    <a:gd name="connsiteX7" fmla="*/ 87169 w 249961"/>
                    <a:gd name="connsiteY7" fmla="*/ 286893 h 291124"/>
                    <a:gd name="connsiteX8" fmla="*/ 97209 w 249961"/>
                    <a:gd name="connsiteY8" fmla="*/ 291125 h 291124"/>
                    <a:gd name="connsiteX9" fmla="*/ 108326 w 249961"/>
                    <a:gd name="connsiteY9" fmla="*/ 276566 h 291124"/>
                    <a:gd name="connsiteX10" fmla="*/ 106963 w 249961"/>
                    <a:gd name="connsiteY10" fmla="*/ 267315 h 291124"/>
                    <a:gd name="connsiteX11" fmla="*/ 97281 w 249961"/>
                    <a:gd name="connsiteY11" fmla="*/ 255481 h 291124"/>
                    <a:gd name="connsiteX12" fmla="*/ 82005 w 249961"/>
                    <a:gd name="connsiteY12" fmla="*/ 223136 h 291124"/>
                    <a:gd name="connsiteX13" fmla="*/ 93480 w 249961"/>
                    <a:gd name="connsiteY13" fmla="*/ 187780 h 291124"/>
                    <a:gd name="connsiteX14" fmla="*/ 109975 w 249961"/>
                    <a:gd name="connsiteY14" fmla="*/ 186273 h 291124"/>
                    <a:gd name="connsiteX15" fmla="*/ 122096 w 249961"/>
                    <a:gd name="connsiteY15" fmla="*/ 199398 h 291124"/>
                    <a:gd name="connsiteX16" fmla="*/ 134431 w 249961"/>
                    <a:gd name="connsiteY16" fmla="*/ 195740 h 291124"/>
                    <a:gd name="connsiteX17" fmla="*/ 131993 w 249961"/>
                    <a:gd name="connsiteY17" fmla="*/ 178241 h 291124"/>
                    <a:gd name="connsiteX18" fmla="*/ 137372 w 249961"/>
                    <a:gd name="connsiteY18" fmla="*/ 94045 h 291124"/>
                    <a:gd name="connsiteX19" fmla="*/ 183558 w 249961"/>
                    <a:gd name="connsiteY19" fmla="*/ 76259 h 291124"/>
                    <a:gd name="connsiteX20" fmla="*/ 208874 w 249961"/>
                    <a:gd name="connsiteY20" fmla="*/ 78410 h 291124"/>
                    <a:gd name="connsiteX21" fmla="*/ 247602 w 249961"/>
                    <a:gd name="connsiteY21" fmla="*/ 65573 h 291124"/>
                    <a:gd name="connsiteX22" fmla="*/ 237705 w 249961"/>
                    <a:gd name="connsiteY22" fmla="*/ 28638 h 29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9961" h="291124">
                      <a:moveTo>
                        <a:pt x="237848" y="28638"/>
                      </a:moveTo>
                      <a:cubicBezTo>
                        <a:pt x="227951" y="19960"/>
                        <a:pt x="212460" y="14223"/>
                        <a:pt x="200196" y="9776"/>
                      </a:cubicBezTo>
                      <a:cubicBezTo>
                        <a:pt x="191231" y="6549"/>
                        <a:pt x="181980" y="4254"/>
                        <a:pt x="172728" y="2963"/>
                      </a:cubicBezTo>
                      <a:cubicBezTo>
                        <a:pt x="135292" y="-4639"/>
                        <a:pt x="92118" y="2605"/>
                        <a:pt x="61925" y="22183"/>
                      </a:cubicBezTo>
                      <a:cubicBezTo>
                        <a:pt x="52458" y="28280"/>
                        <a:pt x="43923" y="36599"/>
                        <a:pt x="41915" y="45348"/>
                      </a:cubicBezTo>
                      <a:cubicBezTo>
                        <a:pt x="36178" y="49651"/>
                        <a:pt x="30799" y="54313"/>
                        <a:pt x="25994" y="59835"/>
                      </a:cubicBezTo>
                      <a:cubicBezTo>
                        <a:pt x="2471" y="86514"/>
                        <a:pt x="-3626" y="125170"/>
                        <a:pt x="1897" y="160312"/>
                      </a:cubicBezTo>
                      <a:cubicBezTo>
                        <a:pt x="10001" y="212235"/>
                        <a:pt x="42130" y="259856"/>
                        <a:pt x="87169" y="286893"/>
                      </a:cubicBezTo>
                      <a:cubicBezTo>
                        <a:pt x="90325" y="288758"/>
                        <a:pt x="93695" y="290623"/>
                        <a:pt x="97209" y="291125"/>
                      </a:cubicBezTo>
                      <a:cubicBezTo>
                        <a:pt x="103377" y="288400"/>
                        <a:pt x="108397" y="284383"/>
                        <a:pt x="108326" y="276566"/>
                      </a:cubicBezTo>
                      <a:cubicBezTo>
                        <a:pt x="108326" y="273482"/>
                        <a:pt x="107752" y="270398"/>
                        <a:pt x="106963" y="267315"/>
                      </a:cubicBezTo>
                      <a:cubicBezTo>
                        <a:pt x="102445" y="265450"/>
                        <a:pt x="98716" y="261649"/>
                        <a:pt x="97281" y="255481"/>
                      </a:cubicBezTo>
                      <a:cubicBezTo>
                        <a:pt x="94771" y="244723"/>
                        <a:pt x="85089" y="234683"/>
                        <a:pt x="82005" y="223136"/>
                      </a:cubicBezTo>
                      <a:cubicBezTo>
                        <a:pt x="78850" y="211231"/>
                        <a:pt x="81647" y="194234"/>
                        <a:pt x="93480" y="187780"/>
                      </a:cubicBezTo>
                      <a:cubicBezTo>
                        <a:pt x="98572" y="184983"/>
                        <a:pt x="104525" y="183763"/>
                        <a:pt x="109975" y="186273"/>
                      </a:cubicBezTo>
                      <a:cubicBezTo>
                        <a:pt x="116143" y="189142"/>
                        <a:pt x="117004" y="196171"/>
                        <a:pt x="122096" y="199398"/>
                      </a:cubicBezTo>
                      <a:cubicBezTo>
                        <a:pt x="125753" y="201693"/>
                        <a:pt x="132853" y="199469"/>
                        <a:pt x="134431" y="195740"/>
                      </a:cubicBezTo>
                      <a:cubicBezTo>
                        <a:pt x="136224" y="191509"/>
                        <a:pt x="132710" y="182616"/>
                        <a:pt x="131993" y="178241"/>
                      </a:cubicBezTo>
                      <a:cubicBezTo>
                        <a:pt x="127475" y="151419"/>
                        <a:pt x="112127" y="115273"/>
                        <a:pt x="137372" y="94045"/>
                      </a:cubicBezTo>
                      <a:cubicBezTo>
                        <a:pt x="149707" y="83717"/>
                        <a:pt x="168067" y="79127"/>
                        <a:pt x="183558" y="76259"/>
                      </a:cubicBezTo>
                      <a:cubicBezTo>
                        <a:pt x="192737" y="74537"/>
                        <a:pt x="199766" y="78267"/>
                        <a:pt x="208874" y="78410"/>
                      </a:cubicBezTo>
                      <a:cubicBezTo>
                        <a:pt x="220134" y="78625"/>
                        <a:pt x="241290" y="76904"/>
                        <a:pt x="247602" y="65573"/>
                      </a:cubicBezTo>
                      <a:cubicBezTo>
                        <a:pt x="253913" y="54313"/>
                        <a:pt x="246526" y="36384"/>
                        <a:pt x="237705" y="28638"/>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4" name="Freeform: Shape 63">
                  <a:extLst>
                    <a:ext uri="{FF2B5EF4-FFF2-40B4-BE49-F238E27FC236}">
                      <a16:creationId xmlns:a16="http://schemas.microsoft.com/office/drawing/2014/main" id="{89890FE3-F48C-4AD6-B4CB-34FF96C28A2F}"/>
                    </a:ext>
                  </a:extLst>
                </p:cNvPr>
                <p:cNvSpPr/>
                <p:nvPr/>
              </p:nvSpPr>
              <p:spPr>
                <a:xfrm>
                  <a:off x="5028484" y="2642868"/>
                  <a:ext cx="311507" cy="281005"/>
                </a:xfrm>
                <a:custGeom>
                  <a:avLst/>
                  <a:gdLst>
                    <a:gd name="connsiteX0" fmla="*/ 304224 w 311507"/>
                    <a:gd name="connsiteY0" fmla="*/ 9644 h 281005"/>
                    <a:gd name="connsiteX1" fmla="*/ 290383 w 311507"/>
                    <a:gd name="connsiteY1" fmla="*/ 249 h 281005"/>
                    <a:gd name="connsiteX2" fmla="*/ 279553 w 311507"/>
                    <a:gd name="connsiteY2" fmla="*/ 21621 h 281005"/>
                    <a:gd name="connsiteX3" fmla="*/ 242116 w 311507"/>
                    <a:gd name="connsiteY3" fmla="*/ 30155 h 281005"/>
                    <a:gd name="connsiteX4" fmla="*/ 173626 w 311507"/>
                    <a:gd name="connsiteY4" fmla="*/ 16099 h 281005"/>
                    <a:gd name="connsiteX5" fmla="*/ 73293 w 311507"/>
                    <a:gd name="connsiteY5" fmla="*/ 58986 h 281005"/>
                    <a:gd name="connsiteX6" fmla="*/ 71214 w 311507"/>
                    <a:gd name="connsiteY6" fmla="*/ 74979 h 281005"/>
                    <a:gd name="connsiteX7" fmla="*/ 6237 w 311507"/>
                    <a:gd name="connsiteY7" fmla="*/ 137230 h 281005"/>
                    <a:gd name="connsiteX8" fmla="*/ 141 w 311507"/>
                    <a:gd name="connsiteY8" fmla="*/ 169575 h 281005"/>
                    <a:gd name="connsiteX9" fmla="*/ 18071 w 311507"/>
                    <a:gd name="connsiteY9" fmla="*/ 214757 h 281005"/>
                    <a:gd name="connsiteX10" fmla="*/ 63396 w 311507"/>
                    <a:gd name="connsiteY10" fmla="*/ 277223 h 281005"/>
                    <a:gd name="connsiteX11" fmla="*/ 69851 w 311507"/>
                    <a:gd name="connsiteY11" fmla="*/ 280952 h 281005"/>
                    <a:gd name="connsiteX12" fmla="*/ 79676 w 311507"/>
                    <a:gd name="connsiteY12" fmla="*/ 262449 h 281005"/>
                    <a:gd name="connsiteX13" fmla="*/ 109296 w 311507"/>
                    <a:gd name="connsiteY13" fmla="*/ 210812 h 281005"/>
                    <a:gd name="connsiteX14" fmla="*/ 158350 w 311507"/>
                    <a:gd name="connsiteY14" fmla="*/ 174021 h 281005"/>
                    <a:gd name="connsiteX15" fmla="*/ 206401 w 311507"/>
                    <a:gd name="connsiteY15" fmla="*/ 99650 h 281005"/>
                    <a:gd name="connsiteX16" fmla="*/ 265425 w 311507"/>
                    <a:gd name="connsiteY16" fmla="*/ 100582 h 281005"/>
                    <a:gd name="connsiteX17" fmla="*/ 306519 w 311507"/>
                    <a:gd name="connsiteY17" fmla="*/ 64436 h 281005"/>
                    <a:gd name="connsiteX18" fmla="*/ 304224 w 311507"/>
                    <a:gd name="connsiteY18" fmla="*/ 9788 h 281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1507" h="281005">
                      <a:moveTo>
                        <a:pt x="304224" y="9644"/>
                      </a:moveTo>
                      <a:cubicBezTo>
                        <a:pt x="301427" y="4337"/>
                        <a:pt x="296264" y="-1257"/>
                        <a:pt x="290383" y="249"/>
                      </a:cubicBezTo>
                      <a:cubicBezTo>
                        <a:pt x="282279" y="2329"/>
                        <a:pt x="283211" y="14091"/>
                        <a:pt x="279553" y="21621"/>
                      </a:cubicBezTo>
                      <a:cubicBezTo>
                        <a:pt x="273458" y="34100"/>
                        <a:pt x="255599" y="33239"/>
                        <a:pt x="242116" y="30155"/>
                      </a:cubicBezTo>
                      <a:cubicBezTo>
                        <a:pt x="219382" y="24848"/>
                        <a:pt x="196791" y="18465"/>
                        <a:pt x="173626" y="16099"/>
                      </a:cubicBezTo>
                      <a:cubicBezTo>
                        <a:pt x="139130" y="12585"/>
                        <a:pt x="86633" y="20402"/>
                        <a:pt x="73293" y="58986"/>
                      </a:cubicBezTo>
                      <a:cubicBezTo>
                        <a:pt x="71142" y="65225"/>
                        <a:pt x="70568" y="70461"/>
                        <a:pt x="71214" y="74979"/>
                      </a:cubicBezTo>
                      <a:cubicBezTo>
                        <a:pt x="42885" y="87458"/>
                        <a:pt x="18214" y="108830"/>
                        <a:pt x="6237" y="137230"/>
                      </a:cubicBezTo>
                      <a:cubicBezTo>
                        <a:pt x="1934" y="147414"/>
                        <a:pt x="-648" y="158530"/>
                        <a:pt x="141" y="169575"/>
                      </a:cubicBezTo>
                      <a:cubicBezTo>
                        <a:pt x="1361" y="185854"/>
                        <a:pt x="9823" y="200628"/>
                        <a:pt x="18071" y="214757"/>
                      </a:cubicBezTo>
                      <a:cubicBezTo>
                        <a:pt x="31123" y="237061"/>
                        <a:pt x="44391" y="259652"/>
                        <a:pt x="63396" y="277223"/>
                      </a:cubicBezTo>
                      <a:cubicBezTo>
                        <a:pt x="65261" y="278944"/>
                        <a:pt x="67341" y="280665"/>
                        <a:pt x="69851" y="280952"/>
                      </a:cubicBezTo>
                      <a:cubicBezTo>
                        <a:pt x="77740" y="281884"/>
                        <a:pt x="79389" y="270338"/>
                        <a:pt x="79676" y="262449"/>
                      </a:cubicBezTo>
                      <a:cubicBezTo>
                        <a:pt x="80393" y="242009"/>
                        <a:pt x="93804" y="224080"/>
                        <a:pt x="109296" y="210812"/>
                      </a:cubicBezTo>
                      <a:cubicBezTo>
                        <a:pt x="124858" y="197544"/>
                        <a:pt x="142931" y="187504"/>
                        <a:pt x="158350" y="174021"/>
                      </a:cubicBezTo>
                      <a:cubicBezTo>
                        <a:pt x="174057" y="160251"/>
                        <a:pt x="199373" y="127835"/>
                        <a:pt x="206401" y="99650"/>
                      </a:cubicBezTo>
                      <a:cubicBezTo>
                        <a:pt x="226195" y="102232"/>
                        <a:pt x="246348" y="106033"/>
                        <a:pt x="265425" y="100582"/>
                      </a:cubicBezTo>
                      <a:cubicBezTo>
                        <a:pt x="283570" y="95419"/>
                        <a:pt x="299060" y="81792"/>
                        <a:pt x="306519" y="64436"/>
                      </a:cubicBezTo>
                      <a:cubicBezTo>
                        <a:pt x="313906" y="47081"/>
                        <a:pt x="313045" y="26426"/>
                        <a:pt x="304224" y="9788"/>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5" name="Freeform: Shape 64">
                  <a:extLst>
                    <a:ext uri="{FF2B5EF4-FFF2-40B4-BE49-F238E27FC236}">
                      <a16:creationId xmlns:a16="http://schemas.microsoft.com/office/drawing/2014/main" id="{583A63D4-7FA5-4A55-81B1-3DCE5708A7FA}"/>
                    </a:ext>
                  </a:extLst>
                </p:cNvPr>
                <p:cNvSpPr/>
                <p:nvPr/>
              </p:nvSpPr>
              <p:spPr>
                <a:xfrm>
                  <a:off x="5179169" y="3078587"/>
                  <a:ext cx="89694" cy="543379"/>
                </a:xfrm>
                <a:custGeom>
                  <a:avLst/>
                  <a:gdLst>
                    <a:gd name="connsiteX0" fmla="*/ 21651 w 89694"/>
                    <a:gd name="connsiteY0" fmla="*/ 574 h 543379"/>
                    <a:gd name="connsiteX1" fmla="*/ 781 w 89694"/>
                    <a:gd name="connsiteY1" fmla="*/ 0 h 543379"/>
                    <a:gd name="connsiteX2" fmla="*/ 996 w 89694"/>
                    <a:gd name="connsiteY2" fmla="*/ 201598 h 543379"/>
                    <a:gd name="connsiteX3" fmla="*/ 4367 w 89694"/>
                    <a:gd name="connsiteY3" fmla="*/ 482875 h 543379"/>
                    <a:gd name="connsiteX4" fmla="*/ 9172 w 89694"/>
                    <a:gd name="connsiteY4" fmla="*/ 497075 h 543379"/>
                    <a:gd name="connsiteX5" fmla="*/ 41732 w 89694"/>
                    <a:gd name="connsiteY5" fmla="*/ 541253 h 543379"/>
                    <a:gd name="connsiteX6" fmla="*/ 50481 w 89694"/>
                    <a:gd name="connsiteY6" fmla="*/ 541038 h 543379"/>
                    <a:gd name="connsiteX7" fmla="*/ 75009 w 89694"/>
                    <a:gd name="connsiteY7" fmla="*/ 503314 h 543379"/>
                    <a:gd name="connsiteX8" fmla="*/ 78308 w 89694"/>
                    <a:gd name="connsiteY8" fmla="*/ 257251 h 543379"/>
                    <a:gd name="connsiteX9" fmla="*/ 21794 w 89694"/>
                    <a:gd name="connsiteY9" fmla="*/ 645 h 543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94" h="543379">
                      <a:moveTo>
                        <a:pt x="21651" y="574"/>
                      </a:moveTo>
                      <a:cubicBezTo>
                        <a:pt x="14694" y="287"/>
                        <a:pt x="7737" y="143"/>
                        <a:pt x="781" y="0"/>
                      </a:cubicBezTo>
                      <a:cubicBezTo>
                        <a:pt x="279" y="40951"/>
                        <a:pt x="-797" y="150822"/>
                        <a:pt x="996" y="201598"/>
                      </a:cubicBezTo>
                      <a:cubicBezTo>
                        <a:pt x="2933" y="257753"/>
                        <a:pt x="4152" y="442570"/>
                        <a:pt x="4367" y="482875"/>
                      </a:cubicBezTo>
                      <a:cubicBezTo>
                        <a:pt x="4367" y="487967"/>
                        <a:pt x="6088" y="492915"/>
                        <a:pt x="9172" y="497075"/>
                      </a:cubicBezTo>
                      <a:lnTo>
                        <a:pt x="41732" y="541253"/>
                      </a:lnTo>
                      <a:cubicBezTo>
                        <a:pt x="43883" y="544193"/>
                        <a:pt x="48473" y="544050"/>
                        <a:pt x="50481" y="541038"/>
                      </a:cubicBezTo>
                      <a:cubicBezTo>
                        <a:pt x="54569" y="534655"/>
                        <a:pt x="62171" y="522893"/>
                        <a:pt x="75009" y="503314"/>
                      </a:cubicBezTo>
                      <a:cubicBezTo>
                        <a:pt x="97026" y="469607"/>
                        <a:pt x="91002" y="351847"/>
                        <a:pt x="78308" y="257251"/>
                      </a:cubicBezTo>
                      <a:cubicBezTo>
                        <a:pt x="66833" y="171764"/>
                        <a:pt x="33843" y="45397"/>
                        <a:pt x="21794" y="645"/>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6" name="Freeform: Shape 65">
                  <a:extLst>
                    <a:ext uri="{FF2B5EF4-FFF2-40B4-BE49-F238E27FC236}">
                      <a16:creationId xmlns:a16="http://schemas.microsoft.com/office/drawing/2014/main" id="{6892915C-13A1-4A82-872E-813257918329}"/>
                    </a:ext>
                  </a:extLst>
                </p:cNvPr>
                <p:cNvSpPr/>
                <p:nvPr/>
              </p:nvSpPr>
              <p:spPr>
                <a:xfrm>
                  <a:off x="5088479" y="2989516"/>
                  <a:ext cx="164145" cy="130826"/>
                </a:xfrm>
                <a:custGeom>
                  <a:avLst/>
                  <a:gdLst>
                    <a:gd name="connsiteX0" fmla="*/ 29292 w 164145"/>
                    <a:gd name="connsiteY0" fmla="*/ 284 h 130826"/>
                    <a:gd name="connsiteX1" fmla="*/ 1609 w 164145"/>
                    <a:gd name="connsiteY1" fmla="*/ 17281 h 130826"/>
                    <a:gd name="connsiteX2" fmla="*/ 3258 w 164145"/>
                    <a:gd name="connsiteY2" fmla="*/ 102338 h 130826"/>
                    <a:gd name="connsiteX3" fmla="*/ 5841 w 164145"/>
                    <a:gd name="connsiteY3" fmla="*/ 128371 h 130826"/>
                    <a:gd name="connsiteX4" fmla="*/ 8924 w 164145"/>
                    <a:gd name="connsiteY4" fmla="*/ 129806 h 130826"/>
                    <a:gd name="connsiteX5" fmla="*/ 91113 w 164145"/>
                    <a:gd name="connsiteY5" fmla="*/ 72790 h 130826"/>
                    <a:gd name="connsiteX6" fmla="*/ 92260 w 164145"/>
                    <a:gd name="connsiteY6" fmla="*/ 72432 h 130826"/>
                    <a:gd name="connsiteX7" fmla="*/ 106962 w 164145"/>
                    <a:gd name="connsiteY7" fmla="*/ 72432 h 130826"/>
                    <a:gd name="connsiteX8" fmla="*/ 108397 w 164145"/>
                    <a:gd name="connsiteY8" fmla="*/ 73077 h 130826"/>
                    <a:gd name="connsiteX9" fmla="*/ 160751 w 164145"/>
                    <a:gd name="connsiteY9" fmla="*/ 130164 h 130826"/>
                    <a:gd name="connsiteX10" fmla="*/ 164122 w 164145"/>
                    <a:gd name="connsiteY10" fmla="*/ 128658 h 130826"/>
                    <a:gd name="connsiteX11" fmla="*/ 148630 w 164145"/>
                    <a:gd name="connsiteY11" fmla="*/ 21512 h 130826"/>
                    <a:gd name="connsiteX12" fmla="*/ 147626 w 164145"/>
                    <a:gd name="connsiteY12" fmla="*/ 19002 h 130826"/>
                    <a:gd name="connsiteX13" fmla="*/ 128263 w 164145"/>
                    <a:gd name="connsiteY13" fmla="*/ 5232 h 130826"/>
                    <a:gd name="connsiteX14" fmla="*/ 29292 w 164145"/>
                    <a:gd name="connsiteY14" fmla="*/ 140 h 13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145" h="130826">
                      <a:moveTo>
                        <a:pt x="29292" y="284"/>
                      </a:moveTo>
                      <a:cubicBezTo>
                        <a:pt x="29292" y="284"/>
                        <a:pt x="9139" y="-3589"/>
                        <a:pt x="1609" y="17281"/>
                      </a:cubicBezTo>
                      <a:cubicBezTo>
                        <a:pt x="-1475" y="25887"/>
                        <a:pt x="318" y="73005"/>
                        <a:pt x="3258" y="102338"/>
                      </a:cubicBezTo>
                      <a:lnTo>
                        <a:pt x="5841" y="128371"/>
                      </a:lnTo>
                      <a:cubicBezTo>
                        <a:pt x="5984" y="129877"/>
                        <a:pt x="7705" y="130666"/>
                        <a:pt x="8924" y="129806"/>
                      </a:cubicBezTo>
                      <a:lnTo>
                        <a:pt x="91113" y="72790"/>
                      </a:lnTo>
                      <a:cubicBezTo>
                        <a:pt x="91113" y="72790"/>
                        <a:pt x="91830" y="72432"/>
                        <a:pt x="92260" y="72432"/>
                      </a:cubicBezTo>
                      <a:lnTo>
                        <a:pt x="106962" y="72432"/>
                      </a:lnTo>
                      <a:cubicBezTo>
                        <a:pt x="107536" y="72432"/>
                        <a:pt x="108038" y="72647"/>
                        <a:pt x="108397" y="73077"/>
                      </a:cubicBezTo>
                      <a:lnTo>
                        <a:pt x="160751" y="130164"/>
                      </a:lnTo>
                      <a:cubicBezTo>
                        <a:pt x="162041" y="131599"/>
                        <a:pt x="164408" y="130523"/>
                        <a:pt x="164122" y="128658"/>
                      </a:cubicBezTo>
                      <a:cubicBezTo>
                        <a:pt x="161539" y="106641"/>
                        <a:pt x="152432" y="30979"/>
                        <a:pt x="148630" y="21512"/>
                      </a:cubicBezTo>
                      <a:cubicBezTo>
                        <a:pt x="148272" y="20652"/>
                        <a:pt x="147985" y="19791"/>
                        <a:pt x="147626" y="19002"/>
                      </a:cubicBezTo>
                      <a:cubicBezTo>
                        <a:pt x="144399" y="11041"/>
                        <a:pt x="136868" y="5734"/>
                        <a:pt x="128263" y="5232"/>
                      </a:cubicBezTo>
                      <a:lnTo>
                        <a:pt x="29292" y="140"/>
                      </a:lnTo>
                      <a:close/>
                    </a:path>
                  </a:pathLst>
                </a:custGeom>
                <a:solidFill>
                  <a:srgbClr val="D1E7F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7" name="Freeform: Shape 66">
                  <a:extLst>
                    <a:ext uri="{FF2B5EF4-FFF2-40B4-BE49-F238E27FC236}">
                      <a16:creationId xmlns:a16="http://schemas.microsoft.com/office/drawing/2014/main" id="{04BF11B6-E064-4D92-819B-045AB1E457B3}"/>
                    </a:ext>
                  </a:extLst>
                </p:cNvPr>
                <p:cNvSpPr/>
                <p:nvPr/>
              </p:nvSpPr>
              <p:spPr>
                <a:xfrm>
                  <a:off x="4692492" y="3459270"/>
                  <a:ext cx="29606" cy="29606"/>
                </a:xfrm>
                <a:custGeom>
                  <a:avLst/>
                  <a:gdLst>
                    <a:gd name="connsiteX0" fmla="*/ 281 w 29606"/>
                    <a:gd name="connsiteY0" fmla="*/ 11971 h 29606"/>
                    <a:gd name="connsiteX1" fmla="*/ 17636 w 29606"/>
                    <a:gd name="connsiteY1" fmla="*/ 281 h 29606"/>
                    <a:gd name="connsiteX2" fmla="*/ 29326 w 29606"/>
                    <a:gd name="connsiteY2" fmla="*/ 17636 h 29606"/>
                    <a:gd name="connsiteX3" fmla="*/ 11970 w 29606"/>
                    <a:gd name="connsiteY3" fmla="*/ 29326 h 29606"/>
                    <a:gd name="connsiteX4" fmla="*/ 281 w 29606"/>
                    <a:gd name="connsiteY4" fmla="*/ 11971 h 29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06" h="29606">
                      <a:moveTo>
                        <a:pt x="281" y="11971"/>
                      </a:moveTo>
                      <a:cubicBezTo>
                        <a:pt x="1858" y="3938"/>
                        <a:pt x="9604" y="-1297"/>
                        <a:pt x="17636" y="281"/>
                      </a:cubicBezTo>
                      <a:cubicBezTo>
                        <a:pt x="25669" y="1858"/>
                        <a:pt x="30904" y="9604"/>
                        <a:pt x="29326" y="17636"/>
                      </a:cubicBezTo>
                      <a:cubicBezTo>
                        <a:pt x="27748" y="25669"/>
                        <a:pt x="20003" y="30904"/>
                        <a:pt x="11970" y="29326"/>
                      </a:cubicBezTo>
                      <a:cubicBezTo>
                        <a:pt x="3938" y="27748"/>
                        <a:pt x="-1297" y="20003"/>
                        <a:pt x="281" y="11971"/>
                      </a:cubicBezTo>
                      <a:close/>
                    </a:path>
                  </a:pathLst>
                </a:custGeom>
                <a:solidFill>
                  <a:srgbClr val="FFFFF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8" name="Freeform: Shape 67">
                  <a:extLst>
                    <a:ext uri="{FF2B5EF4-FFF2-40B4-BE49-F238E27FC236}">
                      <a16:creationId xmlns:a16="http://schemas.microsoft.com/office/drawing/2014/main" id="{FD037C0E-34A1-4A49-B16A-241CDE3C7B16}"/>
                    </a:ext>
                  </a:extLst>
                </p:cNvPr>
                <p:cNvSpPr/>
                <p:nvPr/>
              </p:nvSpPr>
              <p:spPr>
                <a:xfrm>
                  <a:off x="5115906" y="2919792"/>
                  <a:ext cx="106205" cy="142443"/>
                </a:xfrm>
                <a:custGeom>
                  <a:avLst/>
                  <a:gdLst>
                    <a:gd name="connsiteX0" fmla="*/ 2797 w 106205"/>
                    <a:gd name="connsiteY0" fmla="*/ 88799 h 142443"/>
                    <a:gd name="connsiteX1" fmla="*/ 573 w 106205"/>
                    <a:gd name="connsiteY1" fmla="*/ 77611 h 142443"/>
                    <a:gd name="connsiteX2" fmla="*/ 8247 w 106205"/>
                    <a:gd name="connsiteY2" fmla="*/ 46700 h 142443"/>
                    <a:gd name="connsiteX3" fmla="*/ 16638 w 106205"/>
                    <a:gd name="connsiteY3" fmla="*/ 17583 h 142443"/>
                    <a:gd name="connsiteX4" fmla="*/ 47620 w 106205"/>
                    <a:gd name="connsiteY4" fmla="*/ 2666 h 142443"/>
                    <a:gd name="connsiteX5" fmla="*/ 106070 w 106205"/>
                    <a:gd name="connsiteY5" fmla="*/ 21743 h 142443"/>
                    <a:gd name="connsiteX6" fmla="*/ 99329 w 106205"/>
                    <a:gd name="connsiteY6" fmla="*/ 85213 h 142443"/>
                    <a:gd name="connsiteX7" fmla="*/ 99759 w 106205"/>
                    <a:gd name="connsiteY7" fmla="*/ 93317 h 142443"/>
                    <a:gd name="connsiteX8" fmla="*/ 79535 w 106205"/>
                    <a:gd name="connsiteY8" fmla="*/ 142157 h 142443"/>
                    <a:gd name="connsiteX9" fmla="*/ 64833 w 106205"/>
                    <a:gd name="connsiteY9" fmla="*/ 142157 h 142443"/>
                    <a:gd name="connsiteX10" fmla="*/ 2797 w 106205"/>
                    <a:gd name="connsiteY10" fmla="*/ 88799 h 142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205" h="142443">
                      <a:moveTo>
                        <a:pt x="2797" y="88799"/>
                      </a:moveTo>
                      <a:cubicBezTo>
                        <a:pt x="71" y="85715"/>
                        <a:pt x="-646" y="81483"/>
                        <a:pt x="573" y="77611"/>
                      </a:cubicBezTo>
                      <a:cubicBezTo>
                        <a:pt x="3729" y="67427"/>
                        <a:pt x="5450" y="56741"/>
                        <a:pt x="8247" y="46700"/>
                      </a:cubicBezTo>
                      <a:cubicBezTo>
                        <a:pt x="10901" y="37234"/>
                        <a:pt x="11690" y="26404"/>
                        <a:pt x="16638" y="17583"/>
                      </a:cubicBezTo>
                      <a:cubicBezTo>
                        <a:pt x="22949" y="6180"/>
                        <a:pt x="35930" y="5248"/>
                        <a:pt x="47620" y="2666"/>
                      </a:cubicBezTo>
                      <a:cubicBezTo>
                        <a:pt x="70068" y="-2283"/>
                        <a:pt x="103560" y="-2570"/>
                        <a:pt x="106070" y="21743"/>
                      </a:cubicBezTo>
                      <a:cubicBezTo>
                        <a:pt x="107935" y="39959"/>
                        <a:pt x="89790" y="67498"/>
                        <a:pt x="99329" y="85213"/>
                      </a:cubicBezTo>
                      <a:cubicBezTo>
                        <a:pt x="100691" y="87651"/>
                        <a:pt x="100620" y="90663"/>
                        <a:pt x="99759" y="93317"/>
                      </a:cubicBezTo>
                      <a:cubicBezTo>
                        <a:pt x="95671" y="106513"/>
                        <a:pt x="87854" y="140148"/>
                        <a:pt x="79535" y="142157"/>
                      </a:cubicBezTo>
                      <a:cubicBezTo>
                        <a:pt x="76953" y="142802"/>
                        <a:pt x="67845" y="142157"/>
                        <a:pt x="64833" y="142157"/>
                      </a:cubicBezTo>
                      <a:cubicBezTo>
                        <a:pt x="44536" y="131542"/>
                        <a:pt x="12909" y="100202"/>
                        <a:pt x="2797" y="88799"/>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9" name="Freeform: Shape 68">
                  <a:extLst>
                    <a:ext uri="{FF2B5EF4-FFF2-40B4-BE49-F238E27FC236}">
                      <a16:creationId xmlns:a16="http://schemas.microsoft.com/office/drawing/2014/main" id="{42C3F1A0-6213-4087-A59D-7292E3411C12}"/>
                    </a:ext>
                  </a:extLst>
                </p:cNvPr>
                <p:cNvSpPr/>
                <p:nvPr/>
              </p:nvSpPr>
              <p:spPr>
                <a:xfrm>
                  <a:off x="5162379" y="3061948"/>
                  <a:ext cx="51779" cy="36073"/>
                </a:xfrm>
                <a:custGeom>
                  <a:avLst/>
                  <a:gdLst>
                    <a:gd name="connsiteX0" fmla="*/ 0 w 51779"/>
                    <a:gd name="connsiteY0" fmla="*/ 12335 h 36073"/>
                    <a:gd name="connsiteX1" fmla="*/ 17356 w 51779"/>
                    <a:gd name="connsiteY1" fmla="*/ 36074 h 36073"/>
                    <a:gd name="connsiteX2" fmla="*/ 43246 w 51779"/>
                    <a:gd name="connsiteY2" fmla="*/ 36074 h 36073"/>
                    <a:gd name="connsiteX3" fmla="*/ 51780 w 51779"/>
                    <a:gd name="connsiteY3" fmla="*/ 19507 h 36073"/>
                    <a:gd name="connsiteX4" fmla="*/ 34496 w 51779"/>
                    <a:gd name="connsiteY4" fmla="*/ 645 h 36073"/>
                    <a:gd name="connsiteX5" fmla="*/ 18360 w 51779"/>
                    <a:gd name="connsiteY5" fmla="*/ 0 h 36073"/>
                    <a:gd name="connsiteX6" fmla="*/ 0 w 51779"/>
                    <a:gd name="connsiteY6" fmla="*/ 12335 h 3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79" h="36073">
                      <a:moveTo>
                        <a:pt x="0" y="12335"/>
                      </a:moveTo>
                      <a:lnTo>
                        <a:pt x="17356" y="36074"/>
                      </a:lnTo>
                      <a:lnTo>
                        <a:pt x="43246" y="36074"/>
                      </a:lnTo>
                      <a:lnTo>
                        <a:pt x="51780" y="19507"/>
                      </a:lnTo>
                      <a:lnTo>
                        <a:pt x="34496" y="645"/>
                      </a:lnTo>
                      <a:lnTo>
                        <a:pt x="18360" y="0"/>
                      </a:lnTo>
                      <a:lnTo>
                        <a:pt x="0" y="12335"/>
                      </a:ln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0" name="Freeform: Shape 69">
                  <a:extLst>
                    <a:ext uri="{FF2B5EF4-FFF2-40B4-BE49-F238E27FC236}">
                      <a16:creationId xmlns:a16="http://schemas.microsoft.com/office/drawing/2014/main" id="{3594A665-00DE-416F-B0B6-5FDFB7CE85BA}"/>
                    </a:ext>
                  </a:extLst>
                </p:cNvPr>
                <p:cNvSpPr/>
                <p:nvPr/>
              </p:nvSpPr>
              <p:spPr>
                <a:xfrm>
                  <a:off x="4656828" y="3031028"/>
                  <a:ext cx="423437" cy="814291"/>
                </a:xfrm>
                <a:custGeom>
                  <a:avLst/>
                  <a:gdLst>
                    <a:gd name="connsiteX0" fmla="*/ 331779 w 423437"/>
                    <a:gd name="connsiteY0" fmla="*/ 171773 h 814291"/>
                    <a:gd name="connsiteX1" fmla="*/ 108594 w 423437"/>
                    <a:gd name="connsiteY1" fmla="*/ 391588 h 814291"/>
                    <a:gd name="connsiteX2" fmla="*/ 140508 w 423437"/>
                    <a:gd name="connsiteY2" fmla="*/ 791629 h 814291"/>
                    <a:gd name="connsiteX3" fmla="*/ 103646 w 423437"/>
                    <a:gd name="connsiteY3" fmla="*/ 814292 h 814291"/>
                    <a:gd name="connsiteX4" fmla="*/ 2954 w 423437"/>
                    <a:gd name="connsiteY4" fmla="*/ 467537 h 814291"/>
                    <a:gd name="connsiteX5" fmla="*/ 114331 w 423437"/>
                    <a:gd name="connsiteY5" fmla="*/ 185328 h 814291"/>
                    <a:gd name="connsiteX6" fmla="*/ 319085 w 423437"/>
                    <a:gd name="connsiteY6" fmla="*/ 3237 h 814291"/>
                    <a:gd name="connsiteX7" fmla="*/ 422143 w 423437"/>
                    <a:gd name="connsiteY7" fmla="*/ 77967 h 814291"/>
                    <a:gd name="connsiteX8" fmla="*/ 331779 w 423437"/>
                    <a:gd name="connsiteY8" fmla="*/ 171845 h 8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3437" h="814291">
                      <a:moveTo>
                        <a:pt x="331779" y="171773"/>
                      </a:moveTo>
                      <a:cubicBezTo>
                        <a:pt x="331779" y="171773"/>
                        <a:pt x="134197" y="328405"/>
                        <a:pt x="108594" y="391588"/>
                      </a:cubicBezTo>
                      <a:cubicBezTo>
                        <a:pt x="83062" y="454771"/>
                        <a:pt x="140508" y="791629"/>
                        <a:pt x="140508" y="791629"/>
                      </a:cubicBezTo>
                      <a:lnTo>
                        <a:pt x="103646" y="814292"/>
                      </a:lnTo>
                      <a:cubicBezTo>
                        <a:pt x="103646" y="814292"/>
                        <a:pt x="16437" y="537390"/>
                        <a:pt x="2954" y="467537"/>
                      </a:cubicBezTo>
                      <a:cubicBezTo>
                        <a:pt x="-10601" y="397684"/>
                        <a:pt x="21815" y="291183"/>
                        <a:pt x="114331" y="185328"/>
                      </a:cubicBezTo>
                      <a:cubicBezTo>
                        <a:pt x="206847" y="79473"/>
                        <a:pt x="258053" y="15501"/>
                        <a:pt x="319085" y="3237"/>
                      </a:cubicBezTo>
                      <a:cubicBezTo>
                        <a:pt x="380189" y="-9027"/>
                        <a:pt x="432399" y="13062"/>
                        <a:pt x="422143" y="77967"/>
                      </a:cubicBezTo>
                      <a:cubicBezTo>
                        <a:pt x="416191" y="115619"/>
                        <a:pt x="331779" y="171845"/>
                        <a:pt x="331779" y="171845"/>
                      </a:cubicBezTo>
                      <a:close/>
                    </a:path>
                  </a:pathLst>
                </a:custGeom>
                <a:solidFill>
                  <a:srgbClr val="5366C5"/>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1" name="Freeform: Shape 70">
                  <a:extLst>
                    <a:ext uri="{FF2B5EF4-FFF2-40B4-BE49-F238E27FC236}">
                      <a16:creationId xmlns:a16="http://schemas.microsoft.com/office/drawing/2014/main" id="{FF965E99-E2A5-43AF-BBCB-881E1773E906}"/>
                    </a:ext>
                  </a:extLst>
                </p:cNvPr>
                <p:cNvSpPr/>
                <p:nvPr/>
              </p:nvSpPr>
              <p:spPr>
                <a:xfrm>
                  <a:off x="4759254" y="3815199"/>
                  <a:ext cx="124143" cy="143431"/>
                </a:xfrm>
                <a:custGeom>
                  <a:avLst/>
                  <a:gdLst>
                    <a:gd name="connsiteX0" fmla="*/ 0 w 124143"/>
                    <a:gd name="connsiteY0" fmla="*/ 23523 h 143431"/>
                    <a:gd name="connsiteX1" fmla="*/ 36361 w 124143"/>
                    <a:gd name="connsiteY1" fmla="*/ 0 h 143431"/>
                    <a:gd name="connsiteX2" fmla="*/ 73224 w 124143"/>
                    <a:gd name="connsiteY2" fmla="*/ 30408 h 143431"/>
                    <a:gd name="connsiteX3" fmla="*/ 124143 w 124143"/>
                    <a:gd name="connsiteY3" fmla="*/ 67558 h 143431"/>
                    <a:gd name="connsiteX4" fmla="*/ 113816 w 124143"/>
                    <a:gd name="connsiteY4" fmla="*/ 74873 h 143431"/>
                    <a:gd name="connsiteX5" fmla="*/ 87281 w 124143"/>
                    <a:gd name="connsiteY5" fmla="*/ 64402 h 143431"/>
                    <a:gd name="connsiteX6" fmla="*/ 86277 w 124143"/>
                    <a:gd name="connsiteY6" fmla="*/ 70785 h 143431"/>
                    <a:gd name="connsiteX7" fmla="*/ 111450 w 124143"/>
                    <a:gd name="connsiteY7" fmla="*/ 117474 h 143431"/>
                    <a:gd name="connsiteX8" fmla="*/ 98540 w 124143"/>
                    <a:gd name="connsiteY8" fmla="*/ 132247 h 143431"/>
                    <a:gd name="connsiteX9" fmla="*/ 80252 w 124143"/>
                    <a:gd name="connsiteY9" fmla="*/ 135618 h 143431"/>
                    <a:gd name="connsiteX10" fmla="*/ 63757 w 124143"/>
                    <a:gd name="connsiteY10" fmla="*/ 136335 h 143431"/>
                    <a:gd name="connsiteX11" fmla="*/ 46688 w 124143"/>
                    <a:gd name="connsiteY11" fmla="*/ 137053 h 143431"/>
                    <a:gd name="connsiteX12" fmla="*/ 32847 w 124143"/>
                    <a:gd name="connsiteY12" fmla="*/ 119625 h 143431"/>
                    <a:gd name="connsiteX13" fmla="*/ 9467 w 124143"/>
                    <a:gd name="connsiteY13" fmla="*/ 65765 h 143431"/>
                    <a:gd name="connsiteX14" fmla="*/ 72 w 124143"/>
                    <a:gd name="connsiteY14" fmla="*/ 23523 h 14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143" h="143431">
                      <a:moveTo>
                        <a:pt x="0" y="23523"/>
                      </a:moveTo>
                      <a:lnTo>
                        <a:pt x="36361" y="0"/>
                      </a:lnTo>
                      <a:cubicBezTo>
                        <a:pt x="36361" y="0"/>
                        <a:pt x="48266" y="16495"/>
                        <a:pt x="73224" y="30408"/>
                      </a:cubicBezTo>
                      <a:cubicBezTo>
                        <a:pt x="98181" y="44321"/>
                        <a:pt x="119769" y="63398"/>
                        <a:pt x="124143" y="67558"/>
                      </a:cubicBezTo>
                      <a:cubicBezTo>
                        <a:pt x="124143" y="67558"/>
                        <a:pt x="119482" y="74730"/>
                        <a:pt x="113816" y="74873"/>
                      </a:cubicBezTo>
                      <a:cubicBezTo>
                        <a:pt x="108150" y="75017"/>
                        <a:pt x="87281" y="64402"/>
                        <a:pt x="87281" y="64402"/>
                      </a:cubicBezTo>
                      <a:cubicBezTo>
                        <a:pt x="87281" y="64402"/>
                        <a:pt x="86635" y="66841"/>
                        <a:pt x="86277" y="70785"/>
                      </a:cubicBezTo>
                      <a:cubicBezTo>
                        <a:pt x="99759" y="92157"/>
                        <a:pt x="107505" y="104636"/>
                        <a:pt x="111450" y="117474"/>
                      </a:cubicBezTo>
                      <a:cubicBezTo>
                        <a:pt x="111450" y="117545"/>
                        <a:pt x="116900" y="145802"/>
                        <a:pt x="98540" y="132247"/>
                      </a:cubicBezTo>
                      <a:cubicBezTo>
                        <a:pt x="102198" y="139204"/>
                        <a:pt x="91942" y="150607"/>
                        <a:pt x="80252" y="135618"/>
                      </a:cubicBezTo>
                      <a:cubicBezTo>
                        <a:pt x="82977" y="146806"/>
                        <a:pt x="67343" y="145013"/>
                        <a:pt x="63757" y="136335"/>
                      </a:cubicBezTo>
                      <a:cubicBezTo>
                        <a:pt x="62108" y="142360"/>
                        <a:pt x="53716" y="142646"/>
                        <a:pt x="46688" y="137053"/>
                      </a:cubicBezTo>
                      <a:cubicBezTo>
                        <a:pt x="40807" y="132319"/>
                        <a:pt x="35859" y="126510"/>
                        <a:pt x="32847" y="119625"/>
                      </a:cubicBezTo>
                      <a:cubicBezTo>
                        <a:pt x="21444" y="103775"/>
                        <a:pt x="7315" y="81256"/>
                        <a:pt x="9467" y="65765"/>
                      </a:cubicBezTo>
                      <a:cubicBezTo>
                        <a:pt x="11905" y="48194"/>
                        <a:pt x="72" y="23523"/>
                        <a:pt x="72" y="23523"/>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151" name="Group 150">
                <a:extLst>
                  <a:ext uri="{FF2B5EF4-FFF2-40B4-BE49-F238E27FC236}">
                    <a16:creationId xmlns:a16="http://schemas.microsoft.com/office/drawing/2014/main" id="{8ACDE159-2664-4374-B404-E4FC828F28A9}"/>
                  </a:ext>
                </a:extLst>
              </p:cNvPr>
              <p:cNvGrpSpPr/>
              <p:nvPr/>
            </p:nvGrpSpPr>
            <p:grpSpPr>
              <a:xfrm>
                <a:off x="5981096" y="2667719"/>
                <a:ext cx="948086" cy="2664255"/>
                <a:chOff x="5981096" y="2667719"/>
                <a:chExt cx="948086" cy="2664255"/>
              </a:xfrm>
            </p:grpSpPr>
            <p:sp>
              <p:nvSpPr>
                <p:cNvPr id="73" name="Freeform: Shape 72">
                  <a:extLst>
                    <a:ext uri="{FF2B5EF4-FFF2-40B4-BE49-F238E27FC236}">
                      <a16:creationId xmlns:a16="http://schemas.microsoft.com/office/drawing/2014/main" id="{4159C15C-3969-479F-9D42-FC338B021D31}"/>
                    </a:ext>
                  </a:extLst>
                </p:cNvPr>
                <p:cNvSpPr/>
                <p:nvPr/>
              </p:nvSpPr>
              <p:spPr>
                <a:xfrm>
                  <a:off x="5981096" y="3112437"/>
                  <a:ext cx="204191" cy="134972"/>
                </a:xfrm>
                <a:custGeom>
                  <a:avLst/>
                  <a:gdLst>
                    <a:gd name="connsiteX0" fmla="*/ 585 w 204191"/>
                    <a:gd name="connsiteY0" fmla="*/ 7172 h 134972"/>
                    <a:gd name="connsiteX1" fmla="*/ 18228 w 204191"/>
                    <a:gd name="connsiteY1" fmla="*/ 7172 h 134972"/>
                    <a:gd name="connsiteX2" fmla="*/ 19662 w 204191"/>
                    <a:gd name="connsiteY2" fmla="*/ 1650 h 134972"/>
                    <a:gd name="connsiteX3" fmla="*/ 46700 w 204191"/>
                    <a:gd name="connsiteY3" fmla="*/ 4447 h 134972"/>
                    <a:gd name="connsiteX4" fmla="*/ 85499 w 204191"/>
                    <a:gd name="connsiteY4" fmla="*/ 28615 h 134972"/>
                    <a:gd name="connsiteX5" fmla="*/ 108233 w 204191"/>
                    <a:gd name="connsiteY5" fmla="*/ 39947 h 134972"/>
                    <a:gd name="connsiteX6" fmla="*/ 121358 w 204191"/>
                    <a:gd name="connsiteY6" fmla="*/ 32560 h 134972"/>
                    <a:gd name="connsiteX7" fmla="*/ 117270 w 204191"/>
                    <a:gd name="connsiteY7" fmla="*/ 8821 h 134972"/>
                    <a:gd name="connsiteX8" fmla="*/ 131183 w 204191"/>
                    <a:gd name="connsiteY8" fmla="*/ 16997 h 134972"/>
                    <a:gd name="connsiteX9" fmla="*/ 167687 w 204191"/>
                    <a:gd name="connsiteY9" fmla="*/ 66195 h 134972"/>
                    <a:gd name="connsiteX10" fmla="*/ 182031 w 204191"/>
                    <a:gd name="connsiteY10" fmla="*/ 91584 h 134972"/>
                    <a:gd name="connsiteX11" fmla="*/ 204192 w 204191"/>
                    <a:gd name="connsiteY11" fmla="*/ 109585 h 134972"/>
                    <a:gd name="connsiteX12" fmla="*/ 180453 w 204191"/>
                    <a:gd name="connsiteY12" fmla="*/ 134973 h 134972"/>
                    <a:gd name="connsiteX13" fmla="*/ 151479 w 204191"/>
                    <a:gd name="connsiteY13" fmla="*/ 114175 h 134972"/>
                    <a:gd name="connsiteX14" fmla="*/ 103930 w 204191"/>
                    <a:gd name="connsiteY14" fmla="*/ 81902 h 134972"/>
                    <a:gd name="connsiteX15" fmla="*/ 28268 w 204191"/>
                    <a:gd name="connsiteY15" fmla="*/ 47190 h 134972"/>
                    <a:gd name="connsiteX16" fmla="*/ 10339 w 204191"/>
                    <a:gd name="connsiteY16" fmla="*/ 26894 h 134972"/>
                    <a:gd name="connsiteX17" fmla="*/ 729 w 204191"/>
                    <a:gd name="connsiteY17" fmla="*/ 7028 h 13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191" h="134972">
                      <a:moveTo>
                        <a:pt x="585" y="7172"/>
                      </a:moveTo>
                      <a:cubicBezTo>
                        <a:pt x="5103" y="0"/>
                        <a:pt x="18228" y="7172"/>
                        <a:pt x="18228" y="7172"/>
                      </a:cubicBezTo>
                      <a:cubicBezTo>
                        <a:pt x="18228" y="7172"/>
                        <a:pt x="17510" y="4232"/>
                        <a:pt x="19662" y="1650"/>
                      </a:cubicBezTo>
                      <a:cubicBezTo>
                        <a:pt x="22674" y="-1865"/>
                        <a:pt x="36086" y="789"/>
                        <a:pt x="46700" y="4447"/>
                      </a:cubicBezTo>
                      <a:cubicBezTo>
                        <a:pt x="53585" y="6813"/>
                        <a:pt x="72805" y="19794"/>
                        <a:pt x="85499" y="28615"/>
                      </a:cubicBezTo>
                      <a:cubicBezTo>
                        <a:pt x="92742" y="32847"/>
                        <a:pt x="100416" y="36935"/>
                        <a:pt x="108233" y="39947"/>
                      </a:cubicBezTo>
                      <a:cubicBezTo>
                        <a:pt x="123007" y="45684"/>
                        <a:pt x="124657" y="39947"/>
                        <a:pt x="121358" y="32560"/>
                      </a:cubicBezTo>
                      <a:cubicBezTo>
                        <a:pt x="118059" y="25173"/>
                        <a:pt x="116409" y="12909"/>
                        <a:pt x="117270" y="8821"/>
                      </a:cubicBezTo>
                      <a:cubicBezTo>
                        <a:pt x="118059" y="4733"/>
                        <a:pt x="122218" y="3873"/>
                        <a:pt x="131183" y="16997"/>
                      </a:cubicBezTo>
                      <a:cubicBezTo>
                        <a:pt x="140220" y="30121"/>
                        <a:pt x="158006" y="54075"/>
                        <a:pt x="167687" y="66195"/>
                      </a:cubicBezTo>
                      <a:cubicBezTo>
                        <a:pt x="179162" y="80539"/>
                        <a:pt x="182031" y="91584"/>
                        <a:pt x="182031" y="91584"/>
                      </a:cubicBezTo>
                      <a:lnTo>
                        <a:pt x="204192" y="109585"/>
                      </a:lnTo>
                      <a:lnTo>
                        <a:pt x="180453" y="134973"/>
                      </a:lnTo>
                      <a:cubicBezTo>
                        <a:pt x="180453" y="134973"/>
                        <a:pt x="168978" y="125147"/>
                        <a:pt x="151479" y="114175"/>
                      </a:cubicBezTo>
                      <a:cubicBezTo>
                        <a:pt x="132976" y="102628"/>
                        <a:pt x="122792" y="90938"/>
                        <a:pt x="103930" y="81902"/>
                      </a:cubicBezTo>
                      <a:cubicBezTo>
                        <a:pt x="85069" y="72865"/>
                        <a:pt x="41321" y="54577"/>
                        <a:pt x="28268" y="47190"/>
                      </a:cubicBezTo>
                      <a:cubicBezTo>
                        <a:pt x="21814" y="43533"/>
                        <a:pt x="14714" y="34783"/>
                        <a:pt x="10339" y="26894"/>
                      </a:cubicBezTo>
                      <a:cubicBezTo>
                        <a:pt x="2091" y="18575"/>
                        <a:pt x="-1710" y="10901"/>
                        <a:pt x="729" y="7028"/>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4" name="Freeform: Shape 73">
                  <a:extLst>
                    <a:ext uri="{FF2B5EF4-FFF2-40B4-BE49-F238E27FC236}">
                      <a16:creationId xmlns:a16="http://schemas.microsoft.com/office/drawing/2014/main" id="{519E9CFF-1A14-4601-AE3A-80E4DFF6B1DB}"/>
                    </a:ext>
                  </a:extLst>
                </p:cNvPr>
                <p:cNvSpPr/>
                <p:nvPr/>
              </p:nvSpPr>
              <p:spPr>
                <a:xfrm>
                  <a:off x="6141253" y="3065493"/>
                  <a:ext cx="566224" cy="326707"/>
                </a:xfrm>
                <a:custGeom>
                  <a:avLst/>
                  <a:gdLst>
                    <a:gd name="connsiteX0" fmla="*/ 547923 w 566224"/>
                    <a:gd name="connsiteY0" fmla="*/ 3340 h 326707"/>
                    <a:gd name="connsiteX1" fmla="*/ 358732 w 566224"/>
                    <a:gd name="connsiteY1" fmla="*/ 123754 h 326707"/>
                    <a:gd name="connsiteX2" fmla="*/ 227990 w 566224"/>
                    <a:gd name="connsiteY2" fmla="*/ 223872 h 326707"/>
                    <a:gd name="connsiteX3" fmla="*/ 20296 w 566224"/>
                    <a:gd name="connsiteY3" fmla="*/ 130137 h 326707"/>
                    <a:gd name="connsiteX4" fmla="*/ 0 w 566224"/>
                    <a:gd name="connsiteY4" fmla="*/ 168864 h 326707"/>
                    <a:gd name="connsiteX5" fmla="*/ 25317 w 566224"/>
                    <a:gd name="connsiteY5" fmla="*/ 198483 h 326707"/>
                    <a:gd name="connsiteX6" fmla="*/ 79606 w 566224"/>
                    <a:gd name="connsiteY6" fmla="*/ 255284 h 326707"/>
                    <a:gd name="connsiteX7" fmla="*/ 146663 w 566224"/>
                    <a:gd name="connsiteY7" fmla="*/ 306992 h 326707"/>
                    <a:gd name="connsiteX8" fmla="*/ 225194 w 566224"/>
                    <a:gd name="connsiteY8" fmla="*/ 326571 h 326707"/>
                    <a:gd name="connsiteX9" fmla="*/ 263347 w 566224"/>
                    <a:gd name="connsiteY9" fmla="*/ 318897 h 326707"/>
                    <a:gd name="connsiteX10" fmla="*/ 501450 w 566224"/>
                    <a:gd name="connsiteY10" fmla="*/ 135731 h 326707"/>
                    <a:gd name="connsiteX11" fmla="*/ 547994 w 566224"/>
                    <a:gd name="connsiteY11" fmla="*/ 3412 h 32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6224" h="326707">
                      <a:moveTo>
                        <a:pt x="547923" y="3340"/>
                      </a:moveTo>
                      <a:cubicBezTo>
                        <a:pt x="493561" y="-21690"/>
                        <a:pt x="382040" y="101450"/>
                        <a:pt x="358732" y="123754"/>
                      </a:cubicBezTo>
                      <a:cubicBezTo>
                        <a:pt x="311326" y="169223"/>
                        <a:pt x="256247" y="212540"/>
                        <a:pt x="227990" y="223872"/>
                      </a:cubicBezTo>
                      <a:cubicBezTo>
                        <a:pt x="163803" y="249618"/>
                        <a:pt x="72004" y="177255"/>
                        <a:pt x="20296" y="130137"/>
                      </a:cubicBezTo>
                      <a:cubicBezTo>
                        <a:pt x="11546" y="138743"/>
                        <a:pt x="7315" y="150218"/>
                        <a:pt x="0" y="168864"/>
                      </a:cubicBezTo>
                      <a:cubicBezTo>
                        <a:pt x="6311" y="177901"/>
                        <a:pt x="18718" y="189591"/>
                        <a:pt x="25317" y="198483"/>
                      </a:cubicBezTo>
                      <a:cubicBezTo>
                        <a:pt x="41381" y="219999"/>
                        <a:pt x="60602" y="236279"/>
                        <a:pt x="79606" y="255284"/>
                      </a:cubicBezTo>
                      <a:cubicBezTo>
                        <a:pt x="99616" y="275293"/>
                        <a:pt x="121705" y="293581"/>
                        <a:pt x="146663" y="306992"/>
                      </a:cubicBezTo>
                      <a:cubicBezTo>
                        <a:pt x="170760" y="319902"/>
                        <a:pt x="197654" y="327862"/>
                        <a:pt x="225194" y="326571"/>
                      </a:cubicBezTo>
                      <a:cubicBezTo>
                        <a:pt x="238246" y="325926"/>
                        <a:pt x="251084" y="323272"/>
                        <a:pt x="263347" y="318897"/>
                      </a:cubicBezTo>
                      <a:cubicBezTo>
                        <a:pt x="311613" y="301613"/>
                        <a:pt x="483018" y="152656"/>
                        <a:pt x="501450" y="135731"/>
                      </a:cubicBezTo>
                      <a:cubicBezTo>
                        <a:pt x="566713" y="75846"/>
                        <a:pt x="583495" y="19763"/>
                        <a:pt x="547994" y="3412"/>
                      </a:cubicBezTo>
                      <a:close/>
                    </a:path>
                  </a:pathLst>
                </a:custGeom>
                <a:solidFill>
                  <a:srgbClr val="2D2D4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5" name="Freeform: Shape 74">
                  <a:extLst>
                    <a:ext uri="{FF2B5EF4-FFF2-40B4-BE49-F238E27FC236}">
                      <a16:creationId xmlns:a16="http://schemas.microsoft.com/office/drawing/2014/main" id="{58DFEBBC-ECB2-44B0-8A49-04C72E10E3B0}"/>
                    </a:ext>
                  </a:extLst>
                </p:cNvPr>
                <p:cNvSpPr/>
                <p:nvPr/>
              </p:nvSpPr>
              <p:spPr>
                <a:xfrm>
                  <a:off x="6578179" y="2698717"/>
                  <a:ext cx="221189" cy="332450"/>
                </a:xfrm>
                <a:custGeom>
                  <a:avLst/>
                  <a:gdLst>
                    <a:gd name="connsiteX0" fmla="*/ 2775 w 221189"/>
                    <a:gd name="connsiteY0" fmla="*/ 309156 h 332450"/>
                    <a:gd name="connsiteX1" fmla="*/ 164211 w 221189"/>
                    <a:gd name="connsiteY1" fmla="*/ 327803 h 332450"/>
                    <a:gd name="connsiteX2" fmla="*/ 183217 w 221189"/>
                    <a:gd name="connsiteY2" fmla="*/ 66679 h 332450"/>
                    <a:gd name="connsiteX3" fmla="*/ 26585 w 221189"/>
                    <a:gd name="connsiteY3" fmla="*/ 340 h 332450"/>
                    <a:gd name="connsiteX4" fmla="*/ 2847 w 221189"/>
                    <a:gd name="connsiteY4" fmla="*/ 309156 h 3324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89" h="332450">
                      <a:moveTo>
                        <a:pt x="2775" y="309156"/>
                      </a:moveTo>
                      <a:cubicBezTo>
                        <a:pt x="2775" y="309156"/>
                        <a:pt x="80302" y="344943"/>
                        <a:pt x="164211" y="327803"/>
                      </a:cubicBezTo>
                      <a:cubicBezTo>
                        <a:pt x="248049" y="310734"/>
                        <a:pt x="225960" y="111717"/>
                        <a:pt x="183217" y="66679"/>
                      </a:cubicBezTo>
                      <a:cubicBezTo>
                        <a:pt x="140473" y="21568"/>
                        <a:pt x="47024" y="3639"/>
                        <a:pt x="26585" y="340"/>
                      </a:cubicBezTo>
                      <a:cubicBezTo>
                        <a:pt x="-43053" y="-10920"/>
                        <a:pt x="51901" y="260962"/>
                        <a:pt x="2847" y="309156"/>
                      </a:cubicBezTo>
                      <a:close/>
                    </a:path>
                  </a:pathLst>
                </a:custGeom>
                <a:solidFill>
                  <a:srgbClr val="49281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6" name="Freeform: Shape 75">
                  <a:extLst>
                    <a:ext uri="{FF2B5EF4-FFF2-40B4-BE49-F238E27FC236}">
                      <a16:creationId xmlns:a16="http://schemas.microsoft.com/office/drawing/2014/main" id="{15982418-36A6-432B-8324-745F4B3C4535}"/>
                    </a:ext>
                  </a:extLst>
                </p:cNvPr>
                <p:cNvSpPr/>
                <p:nvPr/>
              </p:nvSpPr>
              <p:spPr>
                <a:xfrm>
                  <a:off x="6728980" y="4233958"/>
                  <a:ext cx="167558" cy="989909"/>
                </a:xfrm>
                <a:custGeom>
                  <a:avLst/>
                  <a:gdLst>
                    <a:gd name="connsiteX0" fmla="*/ 142933 w 167558"/>
                    <a:gd name="connsiteY0" fmla="*/ 133395 h 989909"/>
                    <a:gd name="connsiteX1" fmla="*/ 166528 w 167558"/>
                    <a:gd name="connsiteY1" fmla="*/ 975145 h 989909"/>
                    <a:gd name="connsiteX2" fmla="*/ 122565 w 167558"/>
                    <a:gd name="connsiteY2" fmla="*/ 977297 h 989909"/>
                    <a:gd name="connsiteX3" fmla="*/ 0 w 167558"/>
                    <a:gd name="connsiteY3" fmla="*/ 37150 h 989909"/>
                    <a:gd name="connsiteX4" fmla="*/ 79104 w 167558"/>
                    <a:gd name="connsiteY4" fmla="*/ 0 h 989909"/>
                    <a:gd name="connsiteX5" fmla="*/ 142933 w 167558"/>
                    <a:gd name="connsiteY5" fmla="*/ 133395 h 9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558" h="989909">
                      <a:moveTo>
                        <a:pt x="142933" y="133395"/>
                      </a:moveTo>
                      <a:cubicBezTo>
                        <a:pt x="142933" y="133395"/>
                        <a:pt x="173485" y="943231"/>
                        <a:pt x="166528" y="975145"/>
                      </a:cubicBezTo>
                      <a:cubicBezTo>
                        <a:pt x="159572" y="1007059"/>
                        <a:pt x="122565" y="977297"/>
                        <a:pt x="122565" y="977297"/>
                      </a:cubicBezTo>
                      <a:lnTo>
                        <a:pt x="0" y="37150"/>
                      </a:lnTo>
                      <a:lnTo>
                        <a:pt x="79104" y="0"/>
                      </a:lnTo>
                      <a:lnTo>
                        <a:pt x="142933" y="133395"/>
                      </a:ln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7" name="Freeform: Shape 76">
                  <a:extLst>
                    <a:ext uri="{FF2B5EF4-FFF2-40B4-BE49-F238E27FC236}">
                      <a16:creationId xmlns:a16="http://schemas.microsoft.com/office/drawing/2014/main" id="{6E58AF94-226D-4E95-B1CE-4625BE5ED8B6}"/>
                    </a:ext>
                  </a:extLst>
                </p:cNvPr>
                <p:cNvSpPr/>
                <p:nvPr/>
              </p:nvSpPr>
              <p:spPr>
                <a:xfrm>
                  <a:off x="6513683" y="4141729"/>
                  <a:ext cx="156540" cy="1071174"/>
                </a:xfrm>
                <a:custGeom>
                  <a:avLst/>
                  <a:gdLst>
                    <a:gd name="connsiteX0" fmla="*/ 144798 w 156540"/>
                    <a:gd name="connsiteY0" fmla="*/ 70857 h 1071174"/>
                    <a:gd name="connsiteX1" fmla="*/ 93663 w 156540"/>
                    <a:gd name="connsiteY1" fmla="*/ 1070458 h 1071174"/>
                    <a:gd name="connsiteX2" fmla="*/ 55079 w 156540"/>
                    <a:gd name="connsiteY2" fmla="*/ 1071175 h 1071174"/>
                    <a:gd name="connsiteX3" fmla="*/ 0 w 156540"/>
                    <a:gd name="connsiteY3" fmla="*/ 120629 h 1071174"/>
                    <a:gd name="connsiteX4" fmla="*/ 16925 w 156540"/>
                    <a:gd name="connsiteY4" fmla="*/ 0 h 1071174"/>
                    <a:gd name="connsiteX5" fmla="*/ 144870 w 156540"/>
                    <a:gd name="connsiteY5" fmla="*/ 70929 h 1071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40" h="1071174">
                      <a:moveTo>
                        <a:pt x="144798" y="70857"/>
                      </a:moveTo>
                      <a:cubicBezTo>
                        <a:pt x="144798" y="70857"/>
                        <a:pt x="193136" y="678521"/>
                        <a:pt x="93663" y="1070458"/>
                      </a:cubicBezTo>
                      <a:lnTo>
                        <a:pt x="55079" y="1071175"/>
                      </a:lnTo>
                      <a:cubicBezTo>
                        <a:pt x="55079" y="1071175"/>
                        <a:pt x="47405" y="414528"/>
                        <a:pt x="0" y="120629"/>
                      </a:cubicBezTo>
                      <a:lnTo>
                        <a:pt x="16925" y="0"/>
                      </a:lnTo>
                      <a:lnTo>
                        <a:pt x="144870" y="70929"/>
                      </a:ln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8" name="Freeform: Shape 77">
                  <a:extLst>
                    <a:ext uri="{FF2B5EF4-FFF2-40B4-BE49-F238E27FC236}">
                      <a16:creationId xmlns:a16="http://schemas.microsoft.com/office/drawing/2014/main" id="{E11CA450-4931-4C8B-BD96-42D6E9810642}"/>
                    </a:ext>
                  </a:extLst>
                </p:cNvPr>
                <p:cNvSpPr/>
                <p:nvPr/>
              </p:nvSpPr>
              <p:spPr>
                <a:xfrm>
                  <a:off x="6348283" y="5228682"/>
                  <a:ext cx="273901" cy="97108"/>
                </a:xfrm>
                <a:custGeom>
                  <a:avLst/>
                  <a:gdLst>
                    <a:gd name="connsiteX0" fmla="*/ 67003 w 273901"/>
                    <a:gd name="connsiteY0" fmla="*/ 44537 h 97108"/>
                    <a:gd name="connsiteX1" fmla="*/ 183329 w 273901"/>
                    <a:gd name="connsiteY1" fmla="*/ 7315 h 97108"/>
                    <a:gd name="connsiteX2" fmla="*/ 264370 w 273901"/>
                    <a:gd name="connsiteY2" fmla="*/ 0 h 97108"/>
                    <a:gd name="connsiteX3" fmla="*/ 273263 w 273901"/>
                    <a:gd name="connsiteY3" fmla="*/ 44895 h 97108"/>
                    <a:gd name="connsiteX4" fmla="*/ 91459 w 273901"/>
                    <a:gd name="connsiteY4" fmla="*/ 92731 h 97108"/>
                    <a:gd name="connsiteX5" fmla="*/ 67003 w 273901"/>
                    <a:gd name="connsiteY5" fmla="*/ 44537 h 97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01" h="97108">
                      <a:moveTo>
                        <a:pt x="67003" y="44537"/>
                      </a:moveTo>
                      <a:cubicBezTo>
                        <a:pt x="134059" y="16567"/>
                        <a:pt x="181034" y="7674"/>
                        <a:pt x="183329" y="7315"/>
                      </a:cubicBezTo>
                      <a:cubicBezTo>
                        <a:pt x="207785" y="22519"/>
                        <a:pt x="242640" y="16925"/>
                        <a:pt x="264370" y="0"/>
                      </a:cubicBezTo>
                      <a:cubicBezTo>
                        <a:pt x="272331" y="12909"/>
                        <a:pt x="275343" y="34926"/>
                        <a:pt x="273263" y="44895"/>
                      </a:cubicBezTo>
                      <a:cubicBezTo>
                        <a:pt x="267311" y="73367"/>
                        <a:pt x="233603" y="75590"/>
                        <a:pt x="91459" y="92731"/>
                      </a:cubicBezTo>
                      <a:cubicBezTo>
                        <a:pt x="-50686" y="109871"/>
                        <a:pt x="-1416" y="73080"/>
                        <a:pt x="67003" y="44537"/>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79" name="Freeform: Shape 78">
                  <a:extLst>
                    <a:ext uri="{FF2B5EF4-FFF2-40B4-BE49-F238E27FC236}">
                      <a16:creationId xmlns:a16="http://schemas.microsoft.com/office/drawing/2014/main" id="{92E83C1A-79D8-4C3E-8868-1BF0B0FB917B}"/>
                    </a:ext>
                  </a:extLst>
                </p:cNvPr>
                <p:cNvSpPr/>
                <p:nvPr/>
              </p:nvSpPr>
              <p:spPr>
                <a:xfrm>
                  <a:off x="6638349" y="5230618"/>
                  <a:ext cx="273032" cy="101356"/>
                </a:xfrm>
                <a:custGeom>
                  <a:avLst/>
                  <a:gdLst>
                    <a:gd name="connsiteX0" fmla="*/ 66246 w 273032"/>
                    <a:gd name="connsiteY0" fmla="*/ 48122 h 101356"/>
                    <a:gd name="connsiteX1" fmla="*/ 181927 w 273032"/>
                    <a:gd name="connsiteY1" fmla="*/ 8749 h 101356"/>
                    <a:gd name="connsiteX2" fmla="*/ 262825 w 273032"/>
                    <a:gd name="connsiteY2" fmla="*/ 0 h 101356"/>
                    <a:gd name="connsiteX3" fmla="*/ 272506 w 273032"/>
                    <a:gd name="connsiteY3" fmla="*/ 44752 h 101356"/>
                    <a:gd name="connsiteX4" fmla="*/ 91563 w 273032"/>
                    <a:gd name="connsiteY4" fmla="*/ 95886 h 101356"/>
                    <a:gd name="connsiteX5" fmla="*/ 66246 w 273032"/>
                    <a:gd name="connsiteY5" fmla="*/ 48122 h 101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032" h="101356">
                      <a:moveTo>
                        <a:pt x="66246" y="48122"/>
                      </a:moveTo>
                      <a:cubicBezTo>
                        <a:pt x="132729" y="18933"/>
                        <a:pt x="179560" y="9180"/>
                        <a:pt x="181927" y="8749"/>
                      </a:cubicBezTo>
                      <a:cubicBezTo>
                        <a:pt x="206670" y="23523"/>
                        <a:pt x="241381" y="17284"/>
                        <a:pt x="262825" y="0"/>
                      </a:cubicBezTo>
                      <a:cubicBezTo>
                        <a:pt x="271000" y="12766"/>
                        <a:pt x="274443" y="34783"/>
                        <a:pt x="272506" y="44752"/>
                      </a:cubicBezTo>
                      <a:cubicBezTo>
                        <a:pt x="267056" y="73295"/>
                        <a:pt x="233420" y="76164"/>
                        <a:pt x="91563" y="95886"/>
                      </a:cubicBezTo>
                      <a:cubicBezTo>
                        <a:pt x="-50295" y="115609"/>
                        <a:pt x="-1670" y="77885"/>
                        <a:pt x="66246" y="48122"/>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0" name="Freeform: Shape 79">
                  <a:extLst>
                    <a:ext uri="{FF2B5EF4-FFF2-40B4-BE49-F238E27FC236}">
                      <a16:creationId xmlns:a16="http://schemas.microsoft.com/office/drawing/2014/main" id="{6F50F0F1-DDFF-4827-BEAF-8C5D58A82667}"/>
                    </a:ext>
                  </a:extLst>
                </p:cNvPr>
                <p:cNvSpPr/>
                <p:nvPr/>
              </p:nvSpPr>
              <p:spPr>
                <a:xfrm>
                  <a:off x="6784345" y="5181945"/>
                  <a:ext cx="118262" cy="94859"/>
                </a:xfrm>
                <a:custGeom>
                  <a:avLst/>
                  <a:gdLst>
                    <a:gd name="connsiteX0" fmla="*/ 112382 w 118262"/>
                    <a:gd name="connsiteY0" fmla="*/ 10806 h 94859"/>
                    <a:gd name="connsiteX1" fmla="*/ 118262 w 118262"/>
                    <a:gd name="connsiteY1" fmla="*/ 51040 h 94859"/>
                    <a:gd name="connsiteX2" fmla="*/ 10471 w 118262"/>
                    <a:gd name="connsiteY2" fmla="*/ 94860 h 94859"/>
                    <a:gd name="connsiteX3" fmla="*/ 0 w 118262"/>
                    <a:gd name="connsiteY3" fmla="*/ 66962 h 94859"/>
                    <a:gd name="connsiteX4" fmla="*/ 78459 w 118262"/>
                    <a:gd name="connsiteY4" fmla="*/ 11524 h 94859"/>
                    <a:gd name="connsiteX5" fmla="*/ 112453 w 118262"/>
                    <a:gd name="connsiteY5" fmla="*/ 10735 h 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262" h="94859">
                      <a:moveTo>
                        <a:pt x="112382" y="10806"/>
                      </a:moveTo>
                      <a:lnTo>
                        <a:pt x="118262" y="51040"/>
                      </a:lnTo>
                      <a:cubicBezTo>
                        <a:pt x="118262" y="51040"/>
                        <a:pt x="74156" y="80157"/>
                        <a:pt x="10471" y="94860"/>
                      </a:cubicBezTo>
                      <a:cubicBezTo>
                        <a:pt x="10471" y="94860"/>
                        <a:pt x="29261" y="67679"/>
                        <a:pt x="0" y="66962"/>
                      </a:cubicBezTo>
                      <a:cubicBezTo>
                        <a:pt x="0" y="66962"/>
                        <a:pt x="77312" y="36984"/>
                        <a:pt x="78459" y="11524"/>
                      </a:cubicBezTo>
                      <a:cubicBezTo>
                        <a:pt x="79607" y="-13936"/>
                        <a:pt x="112453" y="10735"/>
                        <a:pt x="112453" y="10735"/>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1" name="Freeform: Shape 80">
                  <a:extLst>
                    <a:ext uri="{FF2B5EF4-FFF2-40B4-BE49-F238E27FC236}">
                      <a16:creationId xmlns:a16="http://schemas.microsoft.com/office/drawing/2014/main" id="{192B9EC2-8F91-4868-96D1-1C1F007D198B}"/>
                    </a:ext>
                  </a:extLst>
                </p:cNvPr>
                <p:cNvSpPr/>
                <p:nvPr/>
              </p:nvSpPr>
              <p:spPr>
                <a:xfrm>
                  <a:off x="6497762" y="5180251"/>
                  <a:ext cx="116971" cy="93469"/>
                </a:xfrm>
                <a:custGeom>
                  <a:avLst/>
                  <a:gdLst>
                    <a:gd name="connsiteX0" fmla="*/ 113027 w 116971"/>
                    <a:gd name="connsiteY0" fmla="*/ 11281 h 93469"/>
                    <a:gd name="connsiteX1" fmla="*/ 116971 w 116971"/>
                    <a:gd name="connsiteY1" fmla="*/ 52089 h 93469"/>
                    <a:gd name="connsiteX2" fmla="*/ 9610 w 116971"/>
                    <a:gd name="connsiteY2" fmla="*/ 93469 h 93469"/>
                    <a:gd name="connsiteX3" fmla="*/ 0 w 116971"/>
                    <a:gd name="connsiteY3" fmla="*/ 63922 h 93469"/>
                    <a:gd name="connsiteX4" fmla="*/ 79033 w 116971"/>
                    <a:gd name="connsiteY4" fmla="*/ 11353 h 93469"/>
                    <a:gd name="connsiteX5" fmla="*/ 113027 w 116971"/>
                    <a:gd name="connsiteY5" fmla="*/ 11209 h 93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71" h="93469">
                      <a:moveTo>
                        <a:pt x="113027" y="11281"/>
                      </a:moveTo>
                      <a:lnTo>
                        <a:pt x="116971" y="52089"/>
                      </a:lnTo>
                      <a:cubicBezTo>
                        <a:pt x="116971" y="52089"/>
                        <a:pt x="73511" y="79987"/>
                        <a:pt x="9610" y="93469"/>
                      </a:cubicBezTo>
                      <a:cubicBezTo>
                        <a:pt x="9610" y="93469"/>
                        <a:pt x="29260" y="65141"/>
                        <a:pt x="0" y="63922"/>
                      </a:cubicBezTo>
                      <a:cubicBezTo>
                        <a:pt x="0" y="63922"/>
                        <a:pt x="77455" y="36813"/>
                        <a:pt x="79033" y="11353"/>
                      </a:cubicBezTo>
                      <a:cubicBezTo>
                        <a:pt x="80611" y="-14107"/>
                        <a:pt x="113027" y="11209"/>
                        <a:pt x="113027" y="11209"/>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2" name="Freeform: Shape 81">
                  <a:extLst>
                    <a:ext uri="{FF2B5EF4-FFF2-40B4-BE49-F238E27FC236}">
                      <a16:creationId xmlns:a16="http://schemas.microsoft.com/office/drawing/2014/main" id="{A7531BA4-4A33-4EFC-BC07-38B682B4321E}"/>
                    </a:ext>
                  </a:extLst>
                </p:cNvPr>
                <p:cNvSpPr/>
                <p:nvPr/>
              </p:nvSpPr>
              <p:spPr>
                <a:xfrm>
                  <a:off x="6508734" y="3486836"/>
                  <a:ext cx="420304" cy="927564"/>
                </a:xfrm>
                <a:custGeom>
                  <a:avLst/>
                  <a:gdLst>
                    <a:gd name="connsiteX0" fmla="*/ 382542 w 420304"/>
                    <a:gd name="connsiteY0" fmla="*/ 902033 h 927564"/>
                    <a:gd name="connsiteX1" fmla="*/ 376159 w 420304"/>
                    <a:gd name="connsiteY1" fmla="*/ 920607 h 927564"/>
                    <a:gd name="connsiteX2" fmla="*/ 351202 w 420304"/>
                    <a:gd name="connsiteY2" fmla="*/ 927564 h 927564"/>
                    <a:gd name="connsiteX3" fmla="*/ 0 w 420304"/>
                    <a:gd name="connsiteY3" fmla="*/ 926775 h 927564"/>
                    <a:gd name="connsiteX4" fmla="*/ 38082 w 420304"/>
                    <a:gd name="connsiteY4" fmla="*/ 189087 h 927564"/>
                    <a:gd name="connsiteX5" fmla="*/ 54219 w 420304"/>
                    <a:gd name="connsiteY5" fmla="*/ 105823 h 927564"/>
                    <a:gd name="connsiteX6" fmla="*/ 270662 w 420304"/>
                    <a:gd name="connsiteY6" fmla="*/ 10008 h 927564"/>
                    <a:gd name="connsiteX7" fmla="*/ 396670 w 420304"/>
                    <a:gd name="connsiteY7" fmla="*/ 165062 h 927564"/>
                    <a:gd name="connsiteX8" fmla="*/ 382399 w 420304"/>
                    <a:gd name="connsiteY8" fmla="*/ 902033 h 9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304" h="927564">
                      <a:moveTo>
                        <a:pt x="382542" y="902033"/>
                      </a:moveTo>
                      <a:cubicBezTo>
                        <a:pt x="381753" y="908631"/>
                        <a:pt x="380677" y="915731"/>
                        <a:pt x="376159" y="920607"/>
                      </a:cubicBezTo>
                      <a:cubicBezTo>
                        <a:pt x="370135" y="927134"/>
                        <a:pt x="360166" y="927564"/>
                        <a:pt x="351202" y="927564"/>
                      </a:cubicBezTo>
                      <a:cubicBezTo>
                        <a:pt x="221249" y="927277"/>
                        <a:pt x="130024" y="927062"/>
                        <a:pt x="0" y="926775"/>
                      </a:cubicBezTo>
                      <a:cubicBezTo>
                        <a:pt x="1578" y="641554"/>
                        <a:pt x="12479" y="434935"/>
                        <a:pt x="38082" y="189087"/>
                      </a:cubicBezTo>
                      <a:cubicBezTo>
                        <a:pt x="41023" y="160902"/>
                        <a:pt x="44035" y="132287"/>
                        <a:pt x="54219" y="105823"/>
                      </a:cubicBezTo>
                      <a:cubicBezTo>
                        <a:pt x="85631" y="24280"/>
                        <a:pt x="188187" y="-21476"/>
                        <a:pt x="270662" y="10008"/>
                      </a:cubicBezTo>
                      <a:cubicBezTo>
                        <a:pt x="337862" y="35683"/>
                        <a:pt x="384120" y="101233"/>
                        <a:pt x="396670" y="165062"/>
                      </a:cubicBezTo>
                      <a:cubicBezTo>
                        <a:pt x="443359" y="402376"/>
                        <a:pt x="411301" y="662782"/>
                        <a:pt x="382399" y="902033"/>
                      </a:cubicBezTo>
                      <a:close/>
                    </a:path>
                  </a:pathLst>
                </a:custGeom>
                <a:solidFill>
                  <a:srgbClr val="3B3B7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3" name="Freeform: Shape 82">
                  <a:extLst>
                    <a:ext uri="{FF2B5EF4-FFF2-40B4-BE49-F238E27FC236}">
                      <a16:creationId xmlns:a16="http://schemas.microsoft.com/office/drawing/2014/main" id="{9282A73A-1F53-44DF-91BE-FDA21D311C1E}"/>
                    </a:ext>
                  </a:extLst>
                </p:cNvPr>
                <p:cNvSpPr/>
                <p:nvPr/>
              </p:nvSpPr>
              <p:spPr>
                <a:xfrm>
                  <a:off x="6548897" y="3486764"/>
                  <a:ext cx="380285" cy="917523"/>
                </a:xfrm>
                <a:custGeom>
                  <a:avLst/>
                  <a:gdLst>
                    <a:gd name="connsiteX0" fmla="*/ 789 w 380285"/>
                    <a:gd name="connsiteY0" fmla="*/ 172305 h 917523"/>
                    <a:gd name="connsiteX1" fmla="*/ 324235 w 380285"/>
                    <a:gd name="connsiteY1" fmla="*/ 847097 h 917523"/>
                    <a:gd name="connsiteX2" fmla="*/ 338148 w 380285"/>
                    <a:gd name="connsiteY2" fmla="*/ 917523 h 917523"/>
                    <a:gd name="connsiteX3" fmla="*/ 342380 w 380285"/>
                    <a:gd name="connsiteY3" fmla="*/ 902033 h 917523"/>
                    <a:gd name="connsiteX4" fmla="*/ 356652 w 380285"/>
                    <a:gd name="connsiteY4" fmla="*/ 165062 h 917523"/>
                    <a:gd name="connsiteX5" fmla="*/ 230644 w 380285"/>
                    <a:gd name="connsiteY5" fmla="*/ 10008 h 917523"/>
                    <a:gd name="connsiteX6" fmla="*/ 14200 w 380285"/>
                    <a:gd name="connsiteY6" fmla="*/ 105823 h 917523"/>
                    <a:gd name="connsiteX7" fmla="*/ 0 w 380285"/>
                    <a:gd name="connsiteY7" fmla="*/ 171301 h 917523"/>
                    <a:gd name="connsiteX8" fmla="*/ 861 w 380285"/>
                    <a:gd name="connsiteY8" fmla="*/ 172234 h 91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285" h="917523">
                      <a:moveTo>
                        <a:pt x="789" y="172305"/>
                      </a:moveTo>
                      <a:cubicBezTo>
                        <a:pt x="158352" y="370891"/>
                        <a:pt x="269730" y="598954"/>
                        <a:pt x="324235" y="847097"/>
                      </a:cubicBezTo>
                      <a:cubicBezTo>
                        <a:pt x="329399" y="870477"/>
                        <a:pt x="333917" y="894000"/>
                        <a:pt x="338148" y="917523"/>
                      </a:cubicBezTo>
                      <a:cubicBezTo>
                        <a:pt x="340802" y="912933"/>
                        <a:pt x="341734" y="907411"/>
                        <a:pt x="342380" y="902033"/>
                      </a:cubicBezTo>
                      <a:cubicBezTo>
                        <a:pt x="371282" y="662782"/>
                        <a:pt x="403340" y="402304"/>
                        <a:pt x="356652" y="165062"/>
                      </a:cubicBezTo>
                      <a:cubicBezTo>
                        <a:pt x="344101" y="101305"/>
                        <a:pt x="297843" y="35755"/>
                        <a:pt x="230644" y="10008"/>
                      </a:cubicBezTo>
                      <a:cubicBezTo>
                        <a:pt x="148168" y="-21476"/>
                        <a:pt x="45541" y="24280"/>
                        <a:pt x="14200" y="105823"/>
                      </a:cubicBezTo>
                      <a:cubicBezTo>
                        <a:pt x="6168" y="126765"/>
                        <a:pt x="2582" y="148997"/>
                        <a:pt x="0" y="171301"/>
                      </a:cubicBezTo>
                      <a:cubicBezTo>
                        <a:pt x="287" y="171660"/>
                        <a:pt x="573" y="171875"/>
                        <a:pt x="861" y="172234"/>
                      </a:cubicBezTo>
                      <a:close/>
                    </a:path>
                  </a:pathLst>
                </a:custGeom>
                <a:solidFill>
                  <a:srgbClr val="35356D"/>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4" name="Freeform: Shape 83">
                  <a:extLst>
                    <a:ext uri="{FF2B5EF4-FFF2-40B4-BE49-F238E27FC236}">
                      <a16:creationId xmlns:a16="http://schemas.microsoft.com/office/drawing/2014/main" id="{17C96BD9-5C9A-402C-A8CD-3524C7B40038}"/>
                    </a:ext>
                  </a:extLst>
                </p:cNvPr>
                <p:cNvSpPr/>
                <p:nvPr/>
              </p:nvSpPr>
              <p:spPr>
                <a:xfrm>
                  <a:off x="6540608" y="2993875"/>
                  <a:ext cx="374550" cy="740371"/>
                </a:xfrm>
                <a:custGeom>
                  <a:avLst/>
                  <a:gdLst>
                    <a:gd name="connsiteX0" fmla="*/ 315599 w 374550"/>
                    <a:gd name="connsiteY0" fmla="*/ 233885 h 740371"/>
                    <a:gd name="connsiteX1" fmla="*/ 283254 w 374550"/>
                    <a:gd name="connsiteY1" fmla="*/ 359893 h 740371"/>
                    <a:gd name="connsiteX2" fmla="*/ 277230 w 374550"/>
                    <a:gd name="connsiteY2" fmla="*/ 446240 h 740371"/>
                    <a:gd name="connsiteX3" fmla="*/ 374550 w 374550"/>
                    <a:gd name="connsiteY3" fmla="*/ 681259 h 740371"/>
                    <a:gd name="connsiteX4" fmla="*/ 236996 w 374550"/>
                    <a:gd name="connsiteY4" fmla="*/ 659529 h 740371"/>
                    <a:gd name="connsiteX5" fmla="*/ 902 w 374550"/>
                    <a:gd name="connsiteY5" fmla="*/ 704711 h 740371"/>
                    <a:gd name="connsiteX6" fmla="*/ 30449 w 374550"/>
                    <a:gd name="connsiteY6" fmla="*/ 518747 h 740371"/>
                    <a:gd name="connsiteX7" fmla="*/ 27796 w 374550"/>
                    <a:gd name="connsiteY7" fmla="*/ 239263 h 740371"/>
                    <a:gd name="connsiteX8" fmla="*/ 21700 w 374550"/>
                    <a:gd name="connsiteY8" fmla="*/ 161522 h 740371"/>
                    <a:gd name="connsiteX9" fmla="*/ 111562 w 374550"/>
                    <a:gd name="connsiteY9" fmla="*/ 22246 h 740371"/>
                    <a:gd name="connsiteX10" fmla="*/ 308642 w 374550"/>
                    <a:gd name="connsiteY10" fmla="*/ 13927 h 740371"/>
                    <a:gd name="connsiteX11" fmla="*/ 315527 w 374550"/>
                    <a:gd name="connsiteY11" fmla="*/ 233885 h 74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4550" h="740371">
                      <a:moveTo>
                        <a:pt x="315599" y="233885"/>
                      </a:moveTo>
                      <a:cubicBezTo>
                        <a:pt x="294370" y="272038"/>
                        <a:pt x="288633" y="316575"/>
                        <a:pt x="283254" y="359893"/>
                      </a:cubicBezTo>
                      <a:cubicBezTo>
                        <a:pt x="279668" y="388580"/>
                        <a:pt x="276154" y="417410"/>
                        <a:pt x="277230" y="446240"/>
                      </a:cubicBezTo>
                      <a:cubicBezTo>
                        <a:pt x="278879" y="488913"/>
                        <a:pt x="365514" y="583867"/>
                        <a:pt x="374550" y="681259"/>
                      </a:cubicBezTo>
                      <a:cubicBezTo>
                        <a:pt x="374837" y="684558"/>
                        <a:pt x="278377" y="716401"/>
                        <a:pt x="236996" y="659529"/>
                      </a:cubicBezTo>
                      <a:cubicBezTo>
                        <a:pt x="221577" y="722784"/>
                        <a:pt x="42856" y="779656"/>
                        <a:pt x="902" y="704711"/>
                      </a:cubicBezTo>
                      <a:cubicBezTo>
                        <a:pt x="-6270" y="691873"/>
                        <a:pt x="31740" y="533449"/>
                        <a:pt x="30449" y="518747"/>
                      </a:cubicBezTo>
                      <a:cubicBezTo>
                        <a:pt x="20409" y="404429"/>
                        <a:pt x="42211" y="353151"/>
                        <a:pt x="27796" y="239263"/>
                      </a:cubicBezTo>
                      <a:cubicBezTo>
                        <a:pt x="24497" y="213445"/>
                        <a:pt x="11301" y="185403"/>
                        <a:pt x="21700" y="161522"/>
                      </a:cubicBezTo>
                      <a:cubicBezTo>
                        <a:pt x="67886" y="54877"/>
                        <a:pt x="50172" y="42829"/>
                        <a:pt x="111562" y="22246"/>
                      </a:cubicBezTo>
                      <a:cubicBezTo>
                        <a:pt x="175104" y="946"/>
                        <a:pt x="290497" y="-10888"/>
                        <a:pt x="308642" y="13927"/>
                      </a:cubicBezTo>
                      <a:cubicBezTo>
                        <a:pt x="356550" y="79548"/>
                        <a:pt x="330444" y="207062"/>
                        <a:pt x="315527" y="233885"/>
                      </a:cubicBezTo>
                      <a:close/>
                    </a:path>
                  </a:pathLst>
                </a:custGeom>
                <a:solidFill>
                  <a:srgbClr val="FF5C9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5" name="Freeform: Shape 84">
                  <a:extLst>
                    <a:ext uri="{FF2B5EF4-FFF2-40B4-BE49-F238E27FC236}">
                      <a16:creationId xmlns:a16="http://schemas.microsoft.com/office/drawing/2014/main" id="{912E99AD-91B1-495C-9798-2E740A18AC01}"/>
                    </a:ext>
                  </a:extLst>
                </p:cNvPr>
                <p:cNvSpPr/>
                <p:nvPr/>
              </p:nvSpPr>
              <p:spPr>
                <a:xfrm>
                  <a:off x="6547964" y="3089201"/>
                  <a:ext cx="367194" cy="644895"/>
                </a:xfrm>
                <a:custGeom>
                  <a:avLst/>
                  <a:gdLst>
                    <a:gd name="connsiteX0" fmla="*/ 302648 w 367194"/>
                    <a:gd name="connsiteY0" fmla="*/ 61247 h 644895"/>
                    <a:gd name="connsiteX1" fmla="*/ 327893 w 367194"/>
                    <a:gd name="connsiteY1" fmla="*/ 0 h 644895"/>
                    <a:gd name="connsiteX2" fmla="*/ 308242 w 367194"/>
                    <a:gd name="connsiteY2" fmla="*/ 138487 h 644895"/>
                    <a:gd name="connsiteX3" fmla="*/ 275898 w 367194"/>
                    <a:gd name="connsiteY3" fmla="*/ 264495 h 644895"/>
                    <a:gd name="connsiteX4" fmla="*/ 269874 w 367194"/>
                    <a:gd name="connsiteY4" fmla="*/ 350843 h 644895"/>
                    <a:gd name="connsiteX5" fmla="*/ 367194 w 367194"/>
                    <a:gd name="connsiteY5" fmla="*/ 585862 h 644895"/>
                    <a:gd name="connsiteX6" fmla="*/ 229640 w 367194"/>
                    <a:gd name="connsiteY6" fmla="*/ 564131 h 644895"/>
                    <a:gd name="connsiteX7" fmla="*/ 0 w 367194"/>
                    <a:gd name="connsiteY7" fmla="*/ 618421 h 644895"/>
                    <a:gd name="connsiteX8" fmla="*/ 302577 w 367194"/>
                    <a:gd name="connsiteY8" fmla="*/ 61175 h 644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94" h="644895">
                      <a:moveTo>
                        <a:pt x="302648" y="61247"/>
                      </a:moveTo>
                      <a:cubicBezTo>
                        <a:pt x="308673" y="39732"/>
                        <a:pt x="320291" y="20440"/>
                        <a:pt x="327893" y="0"/>
                      </a:cubicBezTo>
                      <a:cubicBezTo>
                        <a:pt x="332913" y="58880"/>
                        <a:pt x="318139" y="120772"/>
                        <a:pt x="308242" y="138487"/>
                      </a:cubicBezTo>
                      <a:cubicBezTo>
                        <a:pt x="287014" y="176641"/>
                        <a:pt x="281276" y="221177"/>
                        <a:pt x="275898" y="264495"/>
                      </a:cubicBezTo>
                      <a:cubicBezTo>
                        <a:pt x="272383" y="293182"/>
                        <a:pt x="268798" y="322012"/>
                        <a:pt x="269874" y="350843"/>
                      </a:cubicBezTo>
                      <a:cubicBezTo>
                        <a:pt x="271523" y="393515"/>
                        <a:pt x="358158" y="488469"/>
                        <a:pt x="367194" y="585862"/>
                      </a:cubicBezTo>
                      <a:cubicBezTo>
                        <a:pt x="367481" y="589160"/>
                        <a:pt x="271021" y="621003"/>
                        <a:pt x="229640" y="564131"/>
                      </a:cubicBezTo>
                      <a:cubicBezTo>
                        <a:pt x="214938" y="624589"/>
                        <a:pt x="51135" y="679094"/>
                        <a:pt x="0" y="618421"/>
                      </a:cubicBezTo>
                      <a:cubicBezTo>
                        <a:pt x="140638" y="567574"/>
                        <a:pt x="170975" y="529420"/>
                        <a:pt x="302577" y="61175"/>
                      </a:cubicBezTo>
                      <a:close/>
                    </a:path>
                  </a:pathLst>
                </a:custGeom>
                <a:solidFill>
                  <a:srgbClr val="EF487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86" name="Graphic 17">
                  <a:extLst>
                    <a:ext uri="{FF2B5EF4-FFF2-40B4-BE49-F238E27FC236}">
                      <a16:creationId xmlns:a16="http://schemas.microsoft.com/office/drawing/2014/main" id="{62DC80A2-6924-49BC-BA18-F574FDFA09A1}"/>
                    </a:ext>
                  </a:extLst>
                </p:cNvPr>
                <p:cNvGrpSpPr/>
                <p:nvPr/>
              </p:nvGrpSpPr>
              <p:grpSpPr>
                <a:xfrm>
                  <a:off x="6581517" y="2707797"/>
                  <a:ext cx="219114" cy="375953"/>
                  <a:chOff x="6581517" y="2707797"/>
                  <a:chExt cx="219114" cy="375953"/>
                </a:xfrm>
              </p:grpSpPr>
              <p:sp>
                <p:nvSpPr>
                  <p:cNvPr id="87" name="Freeform: Shape 86">
                    <a:extLst>
                      <a:ext uri="{FF2B5EF4-FFF2-40B4-BE49-F238E27FC236}">
                        <a16:creationId xmlns:a16="http://schemas.microsoft.com/office/drawing/2014/main" id="{808E1093-3E8C-4E8D-A336-FDEFFDF5FDD8}"/>
                      </a:ext>
                    </a:extLst>
                  </p:cNvPr>
                  <p:cNvSpPr/>
                  <p:nvPr/>
                </p:nvSpPr>
                <p:spPr>
                  <a:xfrm>
                    <a:off x="6581517" y="2707797"/>
                    <a:ext cx="219114" cy="261491"/>
                  </a:xfrm>
                  <a:custGeom>
                    <a:avLst/>
                    <a:gdLst>
                      <a:gd name="connsiteX0" fmla="*/ 75529 w 219114"/>
                      <a:gd name="connsiteY0" fmla="*/ 261492 h 261491"/>
                      <a:gd name="connsiteX1" fmla="*/ 53010 w 219114"/>
                      <a:gd name="connsiteY1" fmla="*/ 257691 h 261491"/>
                      <a:gd name="connsiteX2" fmla="*/ 31853 w 219114"/>
                      <a:gd name="connsiteY2" fmla="*/ 238470 h 261491"/>
                      <a:gd name="connsiteX3" fmla="*/ 441 w 219114"/>
                      <a:gd name="connsiteY3" fmla="*/ 142655 h 261491"/>
                      <a:gd name="connsiteX4" fmla="*/ 10840 w 219114"/>
                      <a:gd name="connsiteY4" fmla="*/ 41318 h 261491"/>
                      <a:gd name="connsiteX5" fmla="*/ 16075 w 219114"/>
                      <a:gd name="connsiteY5" fmla="*/ 25541 h 261491"/>
                      <a:gd name="connsiteX6" fmla="*/ 32714 w 219114"/>
                      <a:gd name="connsiteY6" fmla="*/ 10695 h 261491"/>
                      <a:gd name="connsiteX7" fmla="*/ 126879 w 219114"/>
                      <a:gd name="connsiteY7" fmla="*/ 7109 h 261491"/>
                      <a:gd name="connsiteX8" fmla="*/ 170699 w 219114"/>
                      <a:gd name="connsiteY8" fmla="*/ 26688 h 261491"/>
                      <a:gd name="connsiteX9" fmla="*/ 196374 w 219114"/>
                      <a:gd name="connsiteY9" fmla="*/ 56666 h 261491"/>
                      <a:gd name="connsiteX10" fmla="*/ 215307 w 219114"/>
                      <a:gd name="connsiteY10" fmla="*/ 92740 h 261491"/>
                      <a:gd name="connsiteX11" fmla="*/ 219108 w 219114"/>
                      <a:gd name="connsiteY11" fmla="*/ 128025 h 261491"/>
                      <a:gd name="connsiteX12" fmla="*/ 212080 w 219114"/>
                      <a:gd name="connsiteY12" fmla="*/ 193360 h 261491"/>
                      <a:gd name="connsiteX13" fmla="*/ 200390 w 219114"/>
                      <a:gd name="connsiteY13" fmla="*/ 221330 h 261491"/>
                      <a:gd name="connsiteX14" fmla="*/ 146602 w 219114"/>
                      <a:gd name="connsiteY14" fmla="*/ 250591 h 261491"/>
                      <a:gd name="connsiteX15" fmla="*/ 75386 w 219114"/>
                      <a:gd name="connsiteY15" fmla="*/ 261420 h 2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114" h="261491">
                        <a:moveTo>
                          <a:pt x="75529" y="261492"/>
                        </a:moveTo>
                        <a:cubicBezTo>
                          <a:pt x="67855" y="261348"/>
                          <a:pt x="60038" y="260774"/>
                          <a:pt x="53010" y="257691"/>
                        </a:cubicBezTo>
                        <a:cubicBezTo>
                          <a:pt x="44189" y="253818"/>
                          <a:pt x="37519" y="246287"/>
                          <a:pt x="31853" y="238470"/>
                        </a:cubicBezTo>
                        <a:cubicBezTo>
                          <a:pt x="11987" y="210787"/>
                          <a:pt x="2449" y="176650"/>
                          <a:pt x="441" y="142655"/>
                        </a:cubicBezTo>
                        <a:cubicBezTo>
                          <a:pt x="-1567" y="108661"/>
                          <a:pt x="3525" y="74595"/>
                          <a:pt x="10840" y="41318"/>
                        </a:cubicBezTo>
                        <a:cubicBezTo>
                          <a:pt x="12059" y="35868"/>
                          <a:pt x="13278" y="30346"/>
                          <a:pt x="16075" y="25541"/>
                        </a:cubicBezTo>
                        <a:cubicBezTo>
                          <a:pt x="19876" y="19014"/>
                          <a:pt x="26116" y="14281"/>
                          <a:pt x="32714" y="10695"/>
                        </a:cubicBezTo>
                        <a:cubicBezTo>
                          <a:pt x="61042" y="-4724"/>
                          <a:pt x="95825" y="-1210"/>
                          <a:pt x="126879" y="7109"/>
                        </a:cubicBezTo>
                        <a:cubicBezTo>
                          <a:pt x="142442" y="11269"/>
                          <a:pt x="158076" y="16719"/>
                          <a:pt x="170699" y="26688"/>
                        </a:cubicBezTo>
                        <a:cubicBezTo>
                          <a:pt x="181098" y="34864"/>
                          <a:pt x="188986" y="45765"/>
                          <a:pt x="196374" y="56666"/>
                        </a:cubicBezTo>
                        <a:cubicBezTo>
                          <a:pt x="204047" y="67926"/>
                          <a:pt x="211506" y="79616"/>
                          <a:pt x="215307" y="92740"/>
                        </a:cubicBezTo>
                        <a:cubicBezTo>
                          <a:pt x="218678" y="104143"/>
                          <a:pt x="219180" y="116120"/>
                          <a:pt x="219108" y="128025"/>
                        </a:cubicBezTo>
                        <a:cubicBezTo>
                          <a:pt x="219108" y="149971"/>
                          <a:pt x="217171" y="171988"/>
                          <a:pt x="212080" y="193360"/>
                        </a:cubicBezTo>
                        <a:cubicBezTo>
                          <a:pt x="209713" y="203257"/>
                          <a:pt x="206557" y="213226"/>
                          <a:pt x="200390" y="221330"/>
                        </a:cubicBezTo>
                        <a:cubicBezTo>
                          <a:pt x="189130" y="236103"/>
                          <a:pt x="163527" y="244997"/>
                          <a:pt x="146602" y="250591"/>
                        </a:cubicBezTo>
                        <a:cubicBezTo>
                          <a:pt x="123724" y="258193"/>
                          <a:pt x="99483" y="261850"/>
                          <a:pt x="75386" y="261420"/>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8" name="Freeform: Shape 87">
                    <a:extLst>
                      <a:ext uri="{FF2B5EF4-FFF2-40B4-BE49-F238E27FC236}">
                        <a16:creationId xmlns:a16="http://schemas.microsoft.com/office/drawing/2014/main" id="{7F772220-D7BE-4A0E-B430-ED2481E7570C}"/>
                      </a:ext>
                    </a:extLst>
                  </p:cNvPr>
                  <p:cNvSpPr/>
                  <p:nvPr/>
                </p:nvSpPr>
                <p:spPr>
                  <a:xfrm>
                    <a:off x="6647795" y="2889495"/>
                    <a:ext cx="106508" cy="142377"/>
                  </a:xfrm>
                  <a:custGeom>
                    <a:avLst/>
                    <a:gdLst>
                      <a:gd name="connsiteX0" fmla="*/ 99329 w 106508"/>
                      <a:gd name="connsiteY0" fmla="*/ 133439 h 142377"/>
                      <a:gd name="connsiteX1" fmla="*/ 25890 w 106508"/>
                      <a:gd name="connsiteY1" fmla="*/ 140109 h 142377"/>
                      <a:gd name="connsiteX2" fmla="*/ 0 w 106508"/>
                      <a:gd name="connsiteY2" fmla="*/ 11447 h 142377"/>
                      <a:gd name="connsiteX3" fmla="*/ 105138 w 106508"/>
                      <a:gd name="connsiteY3" fmla="*/ 3200 h 142377"/>
                      <a:gd name="connsiteX4" fmla="*/ 99257 w 106508"/>
                      <a:gd name="connsiteY4" fmla="*/ 133439 h 142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08" h="142377">
                        <a:moveTo>
                          <a:pt x="99329" y="133439"/>
                        </a:moveTo>
                        <a:cubicBezTo>
                          <a:pt x="100548" y="144627"/>
                          <a:pt x="26392" y="143336"/>
                          <a:pt x="25890" y="140109"/>
                        </a:cubicBezTo>
                        <a:cubicBezTo>
                          <a:pt x="18216" y="91699"/>
                          <a:pt x="14989" y="54263"/>
                          <a:pt x="0" y="11447"/>
                        </a:cubicBezTo>
                        <a:cubicBezTo>
                          <a:pt x="19866" y="6642"/>
                          <a:pt x="69351" y="-5837"/>
                          <a:pt x="105138" y="3200"/>
                        </a:cubicBezTo>
                        <a:cubicBezTo>
                          <a:pt x="110660" y="4563"/>
                          <a:pt x="97608" y="118594"/>
                          <a:pt x="99257" y="133439"/>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89" name="Freeform: Shape 88">
                    <a:extLst>
                      <a:ext uri="{FF2B5EF4-FFF2-40B4-BE49-F238E27FC236}">
                        <a16:creationId xmlns:a16="http://schemas.microsoft.com/office/drawing/2014/main" id="{3DD60A43-C958-4172-A144-537AFB4D0E81}"/>
                      </a:ext>
                    </a:extLst>
                  </p:cNvPr>
                  <p:cNvSpPr/>
                  <p:nvPr/>
                </p:nvSpPr>
                <p:spPr>
                  <a:xfrm>
                    <a:off x="6633556" y="3008817"/>
                    <a:ext cx="147782" cy="74933"/>
                  </a:xfrm>
                  <a:custGeom>
                    <a:avLst/>
                    <a:gdLst>
                      <a:gd name="connsiteX0" fmla="*/ 147705 w 147782"/>
                      <a:gd name="connsiteY0" fmla="*/ 6802 h 74933"/>
                      <a:gd name="connsiteX1" fmla="*/ 130780 w 147782"/>
                      <a:gd name="connsiteY1" fmla="*/ 22078 h 74933"/>
                      <a:gd name="connsiteX2" fmla="*/ 4485 w 147782"/>
                      <a:gd name="connsiteY2" fmla="*/ 74934 h 74933"/>
                      <a:gd name="connsiteX3" fmla="*/ 3625 w 147782"/>
                      <a:gd name="connsiteY3" fmla="*/ 12037 h 74933"/>
                      <a:gd name="connsiteX4" fmla="*/ 62792 w 147782"/>
                      <a:gd name="connsiteY4" fmla="*/ 347 h 74933"/>
                      <a:gd name="connsiteX5" fmla="*/ 147777 w 147782"/>
                      <a:gd name="connsiteY5" fmla="*/ 6730 h 7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82" h="74933">
                        <a:moveTo>
                          <a:pt x="147705" y="6802"/>
                        </a:moveTo>
                        <a:cubicBezTo>
                          <a:pt x="146844" y="15050"/>
                          <a:pt x="138167" y="19281"/>
                          <a:pt x="130780" y="22078"/>
                        </a:cubicBezTo>
                        <a:cubicBezTo>
                          <a:pt x="96068" y="35346"/>
                          <a:pt x="35324" y="53705"/>
                          <a:pt x="4485" y="74934"/>
                        </a:cubicBezTo>
                        <a:cubicBezTo>
                          <a:pt x="-2902" y="63817"/>
                          <a:pt x="325" y="20357"/>
                          <a:pt x="3625" y="12037"/>
                        </a:cubicBezTo>
                        <a:cubicBezTo>
                          <a:pt x="5848" y="6443"/>
                          <a:pt x="51102" y="921"/>
                          <a:pt x="62792" y="347"/>
                        </a:cubicBezTo>
                        <a:cubicBezTo>
                          <a:pt x="72689" y="-155"/>
                          <a:pt x="148566" y="-1231"/>
                          <a:pt x="147777" y="6730"/>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0" name="Freeform: Shape 89">
                    <a:extLst>
                      <a:ext uri="{FF2B5EF4-FFF2-40B4-BE49-F238E27FC236}">
                        <a16:creationId xmlns:a16="http://schemas.microsoft.com/office/drawing/2014/main" id="{93639AE2-38A2-4609-B76F-2481C71A5A77}"/>
                      </a:ext>
                    </a:extLst>
                  </p:cNvPr>
                  <p:cNvSpPr/>
                  <p:nvPr/>
                </p:nvSpPr>
                <p:spPr>
                  <a:xfrm>
                    <a:off x="6647911" y="2993567"/>
                    <a:ext cx="133361" cy="67663"/>
                  </a:xfrm>
                  <a:custGeom>
                    <a:avLst/>
                    <a:gdLst>
                      <a:gd name="connsiteX0" fmla="*/ 133350 w 133361"/>
                      <a:gd name="connsiteY0" fmla="*/ 14019 h 67663"/>
                      <a:gd name="connsiteX1" fmla="*/ 117788 w 133361"/>
                      <a:gd name="connsiteY1" fmla="*/ 26426 h 67663"/>
                      <a:gd name="connsiteX2" fmla="*/ 3756 w 133361"/>
                      <a:gd name="connsiteY2" fmla="*/ 67664 h 67663"/>
                      <a:gd name="connsiteX3" fmla="*/ 3398 w 133361"/>
                      <a:gd name="connsiteY3" fmla="*/ 21836 h 67663"/>
                      <a:gd name="connsiteX4" fmla="*/ 57401 w 133361"/>
                      <a:gd name="connsiteY4" fmla="*/ 1181 h 67663"/>
                      <a:gd name="connsiteX5" fmla="*/ 133350 w 133361"/>
                      <a:gd name="connsiteY5" fmla="*/ 14019 h 6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61" h="67663">
                        <a:moveTo>
                          <a:pt x="133350" y="14019"/>
                        </a:moveTo>
                        <a:cubicBezTo>
                          <a:pt x="132346" y="20975"/>
                          <a:pt x="124457" y="24274"/>
                          <a:pt x="117788" y="26426"/>
                        </a:cubicBezTo>
                        <a:cubicBezTo>
                          <a:pt x="86519" y="36681"/>
                          <a:pt x="31870" y="50523"/>
                          <a:pt x="3756" y="67664"/>
                        </a:cubicBezTo>
                        <a:cubicBezTo>
                          <a:pt x="-2483" y="58125"/>
                          <a:pt x="242" y="28721"/>
                          <a:pt x="3398" y="21836"/>
                        </a:cubicBezTo>
                        <a:cubicBezTo>
                          <a:pt x="5549" y="17174"/>
                          <a:pt x="42340" y="4552"/>
                          <a:pt x="57401" y="1181"/>
                        </a:cubicBezTo>
                        <a:cubicBezTo>
                          <a:pt x="78845" y="-3624"/>
                          <a:pt x="134283" y="7349"/>
                          <a:pt x="133350" y="14019"/>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91" name="Freeform: Shape 90">
                  <a:extLst>
                    <a:ext uri="{FF2B5EF4-FFF2-40B4-BE49-F238E27FC236}">
                      <a16:creationId xmlns:a16="http://schemas.microsoft.com/office/drawing/2014/main" id="{08E6E9C1-6CC5-4B60-803A-AE5564006EC7}"/>
                    </a:ext>
                  </a:extLst>
                </p:cNvPr>
                <p:cNvSpPr/>
                <p:nvPr/>
              </p:nvSpPr>
              <p:spPr>
                <a:xfrm>
                  <a:off x="6305770" y="3683597"/>
                  <a:ext cx="142219" cy="211584"/>
                </a:xfrm>
                <a:custGeom>
                  <a:avLst/>
                  <a:gdLst>
                    <a:gd name="connsiteX0" fmla="*/ 61609 w 142219"/>
                    <a:gd name="connsiteY0" fmla="*/ 46114 h 211584"/>
                    <a:gd name="connsiteX1" fmla="*/ 8036 w 142219"/>
                    <a:gd name="connsiteY1" fmla="*/ 83910 h 211584"/>
                    <a:gd name="connsiteX2" fmla="*/ 7534 w 142219"/>
                    <a:gd name="connsiteY2" fmla="*/ 96891 h 211584"/>
                    <a:gd name="connsiteX3" fmla="*/ 38802 w 142219"/>
                    <a:gd name="connsiteY3" fmla="*/ 91655 h 211584"/>
                    <a:gd name="connsiteX4" fmla="*/ 39376 w 142219"/>
                    <a:gd name="connsiteY4" fmla="*/ 119195 h 211584"/>
                    <a:gd name="connsiteX5" fmla="*/ 11335 w 142219"/>
                    <a:gd name="connsiteY5" fmla="*/ 168680 h 211584"/>
                    <a:gd name="connsiteX6" fmla="*/ 16786 w 142219"/>
                    <a:gd name="connsiteY6" fmla="*/ 211424 h 211584"/>
                    <a:gd name="connsiteX7" fmla="*/ 30914 w 142219"/>
                    <a:gd name="connsiteY7" fmla="*/ 191271 h 211584"/>
                    <a:gd name="connsiteX8" fmla="*/ 102560 w 142219"/>
                    <a:gd name="connsiteY8" fmla="*/ 64403 h 211584"/>
                    <a:gd name="connsiteX9" fmla="*/ 142220 w 142219"/>
                    <a:gd name="connsiteY9" fmla="*/ 22304 h 211584"/>
                    <a:gd name="connsiteX10" fmla="*/ 110449 w 142219"/>
                    <a:gd name="connsiteY10" fmla="*/ 0 h 211584"/>
                    <a:gd name="connsiteX11" fmla="*/ 61680 w 142219"/>
                    <a:gd name="connsiteY11" fmla="*/ 46114 h 21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219" h="211584">
                      <a:moveTo>
                        <a:pt x="61609" y="46114"/>
                      </a:moveTo>
                      <a:cubicBezTo>
                        <a:pt x="61609" y="46114"/>
                        <a:pt x="28404" y="68204"/>
                        <a:pt x="8036" y="83910"/>
                      </a:cubicBezTo>
                      <a:cubicBezTo>
                        <a:pt x="-2005" y="91655"/>
                        <a:pt x="-3152" y="97106"/>
                        <a:pt x="7534" y="96891"/>
                      </a:cubicBezTo>
                      <a:cubicBezTo>
                        <a:pt x="18220" y="96675"/>
                        <a:pt x="35647" y="89432"/>
                        <a:pt x="38802" y="91655"/>
                      </a:cubicBezTo>
                      <a:cubicBezTo>
                        <a:pt x="41887" y="93878"/>
                        <a:pt x="46835" y="110589"/>
                        <a:pt x="39376" y="119195"/>
                      </a:cubicBezTo>
                      <a:cubicBezTo>
                        <a:pt x="31918" y="127729"/>
                        <a:pt x="13988" y="148742"/>
                        <a:pt x="11335" y="168680"/>
                      </a:cubicBezTo>
                      <a:cubicBezTo>
                        <a:pt x="8681" y="188617"/>
                        <a:pt x="12913" y="210706"/>
                        <a:pt x="16786" y="211424"/>
                      </a:cubicBezTo>
                      <a:cubicBezTo>
                        <a:pt x="20658" y="212141"/>
                        <a:pt x="24459" y="211280"/>
                        <a:pt x="30914" y="191271"/>
                      </a:cubicBezTo>
                      <a:cubicBezTo>
                        <a:pt x="37368" y="171262"/>
                        <a:pt x="74231" y="99401"/>
                        <a:pt x="102560" y="64403"/>
                      </a:cubicBezTo>
                      <a:cubicBezTo>
                        <a:pt x="130888" y="29404"/>
                        <a:pt x="142220" y="22304"/>
                        <a:pt x="142220" y="22304"/>
                      </a:cubicBezTo>
                      <a:lnTo>
                        <a:pt x="110449" y="0"/>
                      </a:lnTo>
                      <a:cubicBezTo>
                        <a:pt x="110449" y="0"/>
                        <a:pt x="77602" y="39660"/>
                        <a:pt x="61680" y="46114"/>
                      </a:cubicBezTo>
                      <a:close/>
                    </a:path>
                  </a:pathLst>
                </a:custGeom>
                <a:solidFill>
                  <a:srgbClr val="CC66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2" name="Freeform: Shape 91">
                  <a:extLst>
                    <a:ext uri="{FF2B5EF4-FFF2-40B4-BE49-F238E27FC236}">
                      <a16:creationId xmlns:a16="http://schemas.microsoft.com/office/drawing/2014/main" id="{17071B8C-4F7A-4A61-9C7A-39AE5ABF53C2}"/>
                    </a:ext>
                  </a:extLst>
                </p:cNvPr>
                <p:cNvSpPr/>
                <p:nvPr/>
              </p:nvSpPr>
              <p:spPr>
                <a:xfrm>
                  <a:off x="6389253" y="3017568"/>
                  <a:ext cx="467875" cy="719028"/>
                </a:xfrm>
                <a:custGeom>
                  <a:avLst/>
                  <a:gdLst>
                    <a:gd name="connsiteX0" fmla="*/ 301501 w 467875"/>
                    <a:gd name="connsiteY0" fmla="*/ 424484 h 719028"/>
                    <a:gd name="connsiteX1" fmla="*/ 315916 w 467875"/>
                    <a:gd name="connsiteY1" fmla="*/ 398665 h 719028"/>
                    <a:gd name="connsiteX2" fmla="*/ 316490 w 467875"/>
                    <a:gd name="connsiteY2" fmla="*/ 399024 h 719028"/>
                    <a:gd name="connsiteX3" fmla="*/ 390144 w 467875"/>
                    <a:gd name="connsiteY3" fmla="*/ 230057 h 719028"/>
                    <a:gd name="connsiteX4" fmla="*/ 390144 w 467875"/>
                    <a:gd name="connsiteY4" fmla="*/ 230057 h 719028"/>
                    <a:gd name="connsiteX5" fmla="*/ 390287 w 467875"/>
                    <a:gd name="connsiteY5" fmla="*/ 229699 h 719028"/>
                    <a:gd name="connsiteX6" fmla="*/ 398894 w 467875"/>
                    <a:gd name="connsiteY6" fmla="*/ 211626 h 719028"/>
                    <a:gd name="connsiteX7" fmla="*/ 464515 w 467875"/>
                    <a:gd name="connsiteY7" fmla="*/ 85618 h 719028"/>
                    <a:gd name="connsiteX8" fmla="*/ 419691 w 467875"/>
                    <a:gd name="connsiteY8" fmla="*/ 274 h 719028"/>
                    <a:gd name="connsiteX9" fmla="*/ 376446 w 467875"/>
                    <a:gd name="connsiteY9" fmla="*/ 14689 h 719028"/>
                    <a:gd name="connsiteX10" fmla="*/ 289739 w 467875"/>
                    <a:gd name="connsiteY10" fmla="*/ 177345 h 719028"/>
                    <a:gd name="connsiteX11" fmla="*/ 289739 w 467875"/>
                    <a:gd name="connsiteY11" fmla="*/ 177345 h 719028"/>
                    <a:gd name="connsiteX12" fmla="*/ 219097 w 467875"/>
                    <a:gd name="connsiteY12" fmla="*/ 355348 h 719028"/>
                    <a:gd name="connsiteX13" fmla="*/ 157420 w 467875"/>
                    <a:gd name="connsiteY13" fmla="*/ 469809 h 719028"/>
                    <a:gd name="connsiteX14" fmla="*/ 0 w 467875"/>
                    <a:gd name="connsiteY14" fmla="*/ 690269 h 719028"/>
                    <a:gd name="connsiteX15" fmla="*/ 31125 w 467875"/>
                    <a:gd name="connsiteY15" fmla="*/ 719028 h 719028"/>
                    <a:gd name="connsiteX16" fmla="*/ 125434 w 467875"/>
                    <a:gd name="connsiteY16" fmla="*/ 621205 h 719028"/>
                    <a:gd name="connsiteX17" fmla="*/ 301429 w 467875"/>
                    <a:gd name="connsiteY17" fmla="*/ 424555 h 71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7875" h="719028">
                      <a:moveTo>
                        <a:pt x="301501" y="424484"/>
                      </a:moveTo>
                      <a:cubicBezTo>
                        <a:pt x="302792" y="422547"/>
                        <a:pt x="310322" y="416810"/>
                        <a:pt x="315916" y="398665"/>
                      </a:cubicBezTo>
                      <a:cubicBezTo>
                        <a:pt x="316131" y="398809"/>
                        <a:pt x="316275" y="398880"/>
                        <a:pt x="316490" y="399024"/>
                      </a:cubicBezTo>
                      <a:cubicBezTo>
                        <a:pt x="326602" y="370265"/>
                        <a:pt x="358086" y="297759"/>
                        <a:pt x="390144" y="230057"/>
                      </a:cubicBezTo>
                      <a:cubicBezTo>
                        <a:pt x="390144" y="230057"/>
                        <a:pt x="390144" y="230057"/>
                        <a:pt x="390144" y="230057"/>
                      </a:cubicBezTo>
                      <a:cubicBezTo>
                        <a:pt x="390144" y="229914"/>
                        <a:pt x="390287" y="229770"/>
                        <a:pt x="390287" y="229699"/>
                      </a:cubicBezTo>
                      <a:cubicBezTo>
                        <a:pt x="393156" y="223603"/>
                        <a:pt x="396025" y="217578"/>
                        <a:pt x="398894" y="211626"/>
                      </a:cubicBezTo>
                      <a:cubicBezTo>
                        <a:pt x="427796" y="153678"/>
                        <a:pt x="457128" y="120042"/>
                        <a:pt x="464515" y="85618"/>
                      </a:cubicBezTo>
                      <a:cubicBezTo>
                        <a:pt x="478787" y="19637"/>
                        <a:pt x="444506" y="1493"/>
                        <a:pt x="419691" y="274"/>
                      </a:cubicBezTo>
                      <a:cubicBezTo>
                        <a:pt x="411731" y="-1950"/>
                        <a:pt x="380892" y="9956"/>
                        <a:pt x="376446" y="14689"/>
                      </a:cubicBezTo>
                      <a:cubicBezTo>
                        <a:pt x="324737" y="76725"/>
                        <a:pt x="324666" y="98168"/>
                        <a:pt x="289739" y="177345"/>
                      </a:cubicBezTo>
                      <a:cubicBezTo>
                        <a:pt x="289739" y="177345"/>
                        <a:pt x="289739" y="177345"/>
                        <a:pt x="289739" y="177345"/>
                      </a:cubicBezTo>
                      <a:cubicBezTo>
                        <a:pt x="259259" y="247700"/>
                        <a:pt x="227918" y="323290"/>
                        <a:pt x="219097" y="355348"/>
                      </a:cubicBezTo>
                      <a:cubicBezTo>
                        <a:pt x="195287" y="388983"/>
                        <a:pt x="178003" y="435600"/>
                        <a:pt x="157420" y="469809"/>
                      </a:cubicBezTo>
                      <a:cubicBezTo>
                        <a:pt x="133897" y="508967"/>
                        <a:pt x="13196" y="676213"/>
                        <a:pt x="0" y="690269"/>
                      </a:cubicBezTo>
                      <a:cubicBezTo>
                        <a:pt x="7745" y="701959"/>
                        <a:pt x="14128" y="707625"/>
                        <a:pt x="31125" y="719028"/>
                      </a:cubicBezTo>
                      <a:cubicBezTo>
                        <a:pt x="43676" y="711498"/>
                        <a:pt x="114963" y="630600"/>
                        <a:pt x="125434" y="621205"/>
                      </a:cubicBezTo>
                      <a:cubicBezTo>
                        <a:pt x="199949" y="554078"/>
                        <a:pt x="252159" y="498568"/>
                        <a:pt x="301429" y="424555"/>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3" name="Freeform: Shape 92">
                  <a:extLst>
                    <a:ext uri="{FF2B5EF4-FFF2-40B4-BE49-F238E27FC236}">
                      <a16:creationId xmlns:a16="http://schemas.microsoft.com/office/drawing/2014/main" id="{37942759-C546-48CD-918E-F977D30B329B}"/>
                    </a:ext>
                  </a:extLst>
                </p:cNvPr>
                <p:cNvSpPr/>
                <p:nvPr/>
              </p:nvSpPr>
              <p:spPr>
                <a:xfrm>
                  <a:off x="6389396" y="3149946"/>
                  <a:ext cx="376589" cy="586506"/>
                </a:xfrm>
                <a:custGeom>
                  <a:avLst/>
                  <a:gdLst>
                    <a:gd name="connsiteX0" fmla="*/ 157420 w 376589"/>
                    <a:gd name="connsiteY0" fmla="*/ 337360 h 586506"/>
                    <a:gd name="connsiteX1" fmla="*/ 219098 w 376589"/>
                    <a:gd name="connsiteY1" fmla="*/ 222899 h 586506"/>
                    <a:gd name="connsiteX2" fmla="*/ 289739 w 376589"/>
                    <a:gd name="connsiteY2" fmla="*/ 44895 h 586506"/>
                    <a:gd name="connsiteX3" fmla="*/ 289739 w 376589"/>
                    <a:gd name="connsiteY3" fmla="*/ 44895 h 586506"/>
                    <a:gd name="connsiteX4" fmla="*/ 308673 w 376589"/>
                    <a:gd name="connsiteY4" fmla="*/ 0 h 586506"/>
                    <a:gd name="connsiteX5" fmla="*/ 315988 w 376589"/>
                    <a:gd name="connsiteY5" fmla="*/ 14559 h 586506"/>
                    <a:gd name="connsiteX6" fmla="*/ 327391 w 376589"/>
                    <a:gd name="connsiteY6" fmla="*/ 50202 h 586506"/>
                    <a:gd name="connsiteX7" fmla="*/ 376589 w 376589"/>
                    <a:gd name="connsiteY7" fmla="*/ 126510 h 586506"/>
                    <a:gd name="connsiteX8" fmla="*/ 316419 w 376589"/>
                    <a:gd name="connsiteY8" fmla="*/ 266575 h 586506"/>
                    <a:gd name="connsiteX9" fmla="*/ 315845 w 376589"/>
                    <a:gd name="connsiteY9" fmla="*/ 266216 h 586506"/>
                    <a:gd name="connsiteX10" fmla="*/ 301429 w 376589"/>
                    <a:gd name="connsiteY10" fmla="*/ 292034 h 586506"/>
                    <a:gd name="connsiteX11" fmla="*/ 125435 w 376589"/>
                    <a:gd name="connsiteY11" fmla="*/ 488684 h 586506"/>
                    <a:gd name="connsiteX12" fmla="*/ 31126 w 376589"/>
                    <a:gd name="connsiteY12" fmla="*/ 586507 h 586506"/>
                    <a:gd name="connsiteX13" fmla="*/ 0 w 376589"/>
                    <a:gd name="connsiteY13" fmla="*/ 557748 h 586506"/>
                    <a:gd name="connsiteX14" fmla="*/ 157420 w 376589"/>
                    <a:gd name="connsiteY14" fmla="*/ 337288 h 58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6589" h="586506">
                      <a:moveTo>
                        <a:pt x="157420" y="337360"/>
                      </a:moveTo>
                      <a:cubicBezTo>
                        <a:pt x="178003" y="303150"/>
                        <a:pt x="195216" y="256534"/>
                        <a:pt x="219098" y="222899"/>
                      </a:cubicBezTo>
                      <a:cubicBezTo>
                        <a:pt x="227919" y="190841"/>
                        <a:pt x="259188" y="115250"/>
                        <a:pt x="289739" y="44895"/>
                      </a:cubicBezTo>
                      <a:cubicBezTo>
                        <a:pt x="289739" y="44895"/>
                        <a:pt x="289739" y="44895"/>
                        <a:pt x="289739" y="44895"/>
                      </a:cubicBezTo>
                      <a:cubicBezTo>
                        <a:pt x="297413" y="27468"/>
                        <a:pt x="303437" y="12838"/>
                        <a:pt x="308673" y="0"/>
                      </a:cubicBezTo>
                      <a:cubicBezTo>
                        <a:pt x="310896" y="4877"/>
                        <a:pt x="313406" y="9754"/>
                        <a:pt x="315988" y="14559"/>
                      </a:cubicBezTo>
                      <a:cubicBezTo>
                        <a:pt x="319215" y="26607"/>
                        <a:pt x="322801" y="38512"/>
                        <a:pt x="327391" y="50202"/>
                      </a:cubicBezTo>
                      <a:cubicBezTo>
                        <a:pt x="339153" y="80109"/>
                        <a:pt x="355002" y="106214"/>
                        <a:pt x="376589" y="126510"/>
                      </a:cubicBezTo>
                      <a:cubicBezTo>
                        <a:pt x="349552" y="184960"/>
                        <a:pt x="325096" y="241904"/>
                        <a:pt x="316419" y="266575"/>
                      </a:cubicBezTo>
                      <a:cubicBezTo>
                        <a:pt x="316203" y="266431"/>
                        <a:pt x="316060" y="266359"/>
                        <a:pt x="315845" y="266216"/>
                      </a:cubicBezTo>
                      <a:cubicBezTo>
                        <a:pt x="310251" y="284432"/>
                        <a:pt x="302720" y="290098"/>
                        <a:pt x="301429" y="292034"/>
                      </a:cubicBezTo>
                      <a:cubicBezTo>
                        <a:pt x="252088" y="366047"/>
                        <a:pt x="199949" y="421556"/>
                        <a:pt x="125435" y="488684"/>
                      </a:cubicBezTo>
                      <a:cubicBezTo>
                        <a:pt x="115035" y="498079"/>
                        <a:pt x="43748" y="578905"/>
                        <a:pt x="31126" y="586507"/>
                      </a:cubicBezTo>
                      <a:cubicBezTo>
                        <a:pt x="14129" y="575104"/>
                        <a:pt x="7817" y="569367"/>
                        <a:pt x="0" y="557748"/>
                      </a:cubicBezTo>
                      <a:cubicBezTo>
                        <a:pt x="13196" y="543763"/>
                        <a:pt x="133897" y="376446"/>
                        <a:pt x="157420" y="337288"/>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4" name="Freeform: Shape 93">
                  <a:extLst>
                    <a:ext uri="{FF2B5EF4-FFF2-40B4-BE49-F238E27FC236}">
                      <a16:creationId xmlns:a16="http://schemas.microsoft.com/office/drawing/2014/main" id="{E4343742-9D0E-49FE-97D2-FE132FCD2E5B}"/>
                    </a:ext>
                  </a:extLst>
                </p:cNvPr>
                <p:cNvSpPr/>
                <p:nvPr/>
              </p:nvSpPr>
              <p:spPr>
                <a:xfrm>
                  <a:off x="6586324" y="2667719"/>
                  <a:ext cx="322197" cy="393583"/>
                </a:xfrm>
                <a:custGeom>
                  <a:avLst/>
                  <a:gdLst>
                    <a:gd name="connsiteX0" fmla="*/ 3667 w 322197"/>
                    <a:gd name="connsiteY0" fmla="*/ 49626 h 393583"/>
                    <a:gd name="connsiteX1" fmla="*/ 136344 w 322197"/>
                    <a:gd name="connsiteY1" fmla="*/ 393584 h 393583"/>
                    <a:gd name="connsiteX2" fmla="*/ 238685 w 322197"/>
                    <a:gd name="connsiteY2" fmla="*/ 361956 h 393583"/>
                    <a:gd name="connsiteX3" fmla="*/ 233019 w 322197"/>
                    <a:gd name="connsiteY3" fmla="*/ 319786 h 393583"/>
                    <a:gd name="connsiteX4" fmla="*/ 253890 w 322197"/>
                    <a:gd name="connsiteY4" fmla="*/ 367550 h 393583"/>
                    <a:gd name="connsiteX5" fmla="*/ 318579 w 322197"/>
                    <a:gd name="connsiteY5" fmla="*/ 336712 h 393583"/>
                    <a:gd name="connsiteX6" fmla="*/ 320659 w 322197"/>
                    <a:gd name="connsiteY6" fmla="*/ 297841 h 393583"/>
                    <a:gd name="connsiteX7" fmla="*/ 309399 w 322197"/>
                    <a:gd name="connsiteY7" fmla="*/ 221390 h 393583"/>
                    <a:gd name="connsiteX8" fmla="*/ 158720 w 322197"/>
                    <a:gd name="connsiteY8" fmla="*/ 6882 h 393583"/>
                    <a:gd name="connsiteX9" fmla="*/ 28409 w 322197"/>
                    <a:gd name="connsiteY9" fmla="*/ 19003 h 393583"/>
                    <a:gd name="connsiteX10" fmla="*/ 3667 w 322197"/>
                    <a:gd name="connsiteY10" fmla="*/ 49698 h 39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197" h="393583">
                      <a:moveTo>
                        <a:pt x="3667" y="49626"/>
                      </a:moveTo>
                      <a:cubicBezTo>
                        <a:pt x="3667" y="49626"/>
                        <a:pt x="159079" y="222609"/>
                        <a:pt x="136344" y="393584"/>
                      </a:cubicBezTo>
                      <a:cubicBezTo>
                        <a:pt x="136344" y="393584"/>
                        <a:pt x="208349" y="385121"/>
                        <a:pt x="238685" y="361956"/>
                      </a:cubicBezTo>
                      <a:cubicBezTo>
                        <a:pt x="238685" y="361956"/>
                        <a:pt x="234884" y="328177"/>
                        <a:pt x="233019" y="319786"/>
                      </a:cubicBezTo>
                      <a:cubicBezTo>
                        <a:pt x="233019" y="319786"/>
                        <a:pt x="252455" y="352490"/>
                        <a:pt x="253890" y="367550"/>
                      </a:cubicBezTo>
                      <a:cubicBezTo>
                        <a:pt x="253890" y="367550"/>
                        <a:pt x="307176" y="352490"/>
                        <a:pt x="318579" y="336712"/>
                      </a:cubicBezTo>
                      <a:cubicBezTo>
                        <a:pt x="324747" y="328177"/>
                        <a:pt x="321304" y="307523"/>
                        <a:pt x="320659" y="297841"/>
                      </a:cubicBezTo>
                      <a:cubicBezTo>
                        <a:pt x="318938" y="272094"/>
                        <a:pt x="314850" y="246491"/>
                        <a:pt x="309399" y="221390"/>
                      </a:cubicBezTo>
                      <a:cubicBezTo>
                        <a:pt x="290107" y="131886"/>
                        <a:pt x="243562" y="34279"/>
                        <a:pt x="158720" y="6882"/>
                      </a:cubicBezTo>
                      <a:cubicBezTo>
                        <a:pt x="114183" y="-7533"/>
                        <a:pt x="71153" y="2723"/>
                        <a:pt x="28409" y="19003"/>
                      </a:cubicBezTo>
                      <a:cubicBezTo>
                        <a:pt x="19588" y="22373"/>
                        <a:pt x="-10318" y="34422"/>
                        <a:pt x="3667" y="49698"/>
                      </a:cubicBezTo>
                      <a:close/>
                    </a:path>
                  </a:pathLst>
                </a:custGeom>
                <a:solidFill>
                  <a:srgbClr val="6633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95" name="Freeform: Shape 94">
                <a:extLst>
                  <a:ext uri="{FF2B5EF4-FFF2-40B4-BE49-F238E27FC236}">
                    <a16:creationId xmlns:a16="http://schemas.microsoft.com/office/drawing/2014/main" id="{43E07A51-A3F4-4473-AEA2-BD0C7A892F37}"/>
                  </a:ext>
                </a:extLst>
              </p:cNvPr>
              <p:cNvSpPr/>
              <p:nvPr/>
            </p:nvSpPr>
            <p:spPr>
              <a:xfrm>
                <a:off x="7137985" y="1574237"/>
                <a:ext cx="4030532" cy="3698981"/>
              </a:xfrm>
              <a:custGeom>
                <a:avLst/>
                <a:gdLst>
                  <a:gd name="connsiteX0" fmla="*/ 3365423 w 4030532"/>
                  <a:gd name="connsiteY0" fmla="*/ 3103725 h 3698981"/>
                  <a:gd name="connsiteX1" fmla="*/ 3847939 w 4030532"/>
                  <a:gd name="connsiteY1" fmla="*/ 1855264 h 3698981"/>
                  <a:gd name="connsiteX2" fmla="*/ 1923970 w 4030532"/>
                  <a:gd name="connsiteY2" fmla="*/ 0 h 3698981"/>
                  <a:gd name="connsiteX3" fmla="*/ 0 w 4030532"/>
                  <a:gd name="connsiteY3" fmla="*/ 1855264 h 3698981"/>
                  <a:gd name="connsiteX4" fmla="*/ 1923970 w 4030532"/>
                  <a:gd name="connsiteY4" fmla="*/ 3698981 h 3698981"/>
                  <a:gd name="connsiteX5" fmla="*/ 2740045 w 4030532"/>
                  <a:gd name="connsiteY5" fmla="*/ 3537115 h 3698981"/>
                  <a:gd name="connsiteX6" fmla="*/ 2916685 w 4030532"/>
                  <a:gd name="connsiteY6" fmla="*/ 3693172 h 3698981"/>
                  <a:gd name="connsiteX7" fmla="*/ 4030532 w 4030532"/>
                  <a:gd name="connsiteY7" fmla="*/ 3693172 h 3698981"/>
                  <a:gd name="connsiteX8" fmla="*/ 3365423 w 4030532"/>
                  <a:gd name="connsiteY8" fmla="*/ 3103653 h 3698981"/>
                  <a:gd name="connsiteX9" fmla="*/ 2739973 w 4030532"/>
                  <a:gd name="connsiteY9" fmla="*/ 2537299 h 3698981"/>
                  <a:gd name="connsiteX10" fmla="*/ 2519513 w 4030532"/>
                  <a:gd name="connsiteY10" fmla="*/ 2336920 h 3698981"/>
                  <a:gd name="connsiteX11" fmla="*/ 1449486 w 4030532"/>
                  <a:gd name="connsiteY11" fmla="*/ 2336920 h 3698981"/>
                  <a:gd name="connsiteX12" fmla="*/ 2049117 w 4030532"/>
                  <a:gd name="connsiteY12" fmla="*/ 2895600 h 3698981"/>
                  <a:gd name="connsiteX13" fmla="*/ 1924041 w 4030532"/>
                  <a:gd name="connsiteY13" fmla="*/ 2901409 h 3698981"/>
                  <a:gd name="connsiteX14" fmla="*/ 875673 w 4030532"/>
                  <a:gd name="connsiteY14" fmla="*/ 1855264 h 3698981"/>
                  <a:gd name="connsiteX15" fmla="*/ 1924041 w 4030532"/>
                  <a:gd name="connsiteY15" fmla="*/ 797572 h 3698981"/>
                  <a:gd name="connsiteX16" fmla="*/ 2972410 w 4030532"/>
                  <a:gd name="connsiteY16" fmla="*/ 1855264 h 3698981"/>
                  <a:gd name="connsiteX17" fmla="*/ 2740116 w 4030532"/>
                  <a:gd name="connsiteY17" fmla="*/ 2537299 h 369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30532" h="3698981">
                    <a:moveTo>
                      <a:pt x="3365423" y="3103725"/>
                    </a:moveTo>
                    <a:cubicBezTo>
                      <a:pt x="3669219" y="2774254"/>
                      <a:pt x="3847939" y="2340792"/>
                      <a:pt x="3847939" y="1855264"/>
                    </a:cubicBezTo>
                    <a:cubicBezTo>
                      <a:pt x="3847939" y="832283"/>
                      <a:pt x="3049794" y="0"/>
                      <a:pt x="1923970" y="0"/>
                    </a:cubicBezTo>
                    <a:cubicBezTo>
                      <a:pt x="798146" y="0"/>
                      <a:pt x="0" y="832283"/>
                      <a:pt x="0" y="1855264"/>
                    </a:cubicBezTo>
                    <a:cubicBezTo>
                      <a:pt x="0" y="2878245"/>
                      <a:pt x="798146" y="3698981"/>
                      <a:pt x="1923970" y="3698981"/>
                    </a:cubicBezTo>
                    <a:cubicBezTo>
                      <a:pt x="2221813" y="3698981"/>
                      <a:pt x="2495775" y="3641177"/>
                      <a:pt x="2740045" y="3537115"/>
                    </a:cubicBezTo>
                    <a:lnTo>
                      <a:pt x="2916685" y="3693172"/>
                    </a:lnTo>
                    <a:lnTo>
                      <a:pt x="4030532" y="3693172"/>
                    </a:lnTo>
                    <a:lnTo>
                      <a:pt x="3365423" y="3103653"/>
                    </a:lnTo>
                    <a:close/>
                    <a:moveTo>
                      <a:pt x="2739973" y="2537299"/>
                    </a:moveTo>
                    <a:lnTo>
                      <a:pt x="2519513" y="2336920"/>
                    </a:lnTo>
                    <a:lnTo>
                      <a:pt x="1449486" y="2336920"/>
                    </a:lnTo>
                    <a:lnTo>
                      <a:pt x="2049117" y="2895600"/>
                    </a:lnTo>
                    <a:cubicBezTo>
                      <a:pt x="2007449" y="2901409"/>
                      <a:pt x="1965709" y="2901409"/>
                      <a:pt x="1924041" y="2901409"/>
                    </a:cubicBezTo>
                    <a:cubicBezTo>
                      <a:pt x="1292639" y="2901409"/>
                      <a:pt x="875673" y="2433236"/>
                      <a:pt x="875673" y="1855264"/>
                    </a:cubicBezTo>
                    <a:cubicBezTo>
                      <a:pt x="875673" y="1277291"/>
                      <a:pt x="1292639" y="797572"/>
                      <a:pt x="1924041" y="797572"/>
                    </a:cubicBezTo>
                    <a:cubicBezTo>
                      <a:pt x="2555443" y="797572"/>
                      <a:pt x="2972410" y="1271482"/>
                      <a:pt x="2972410" y="1855264"/>
                    </a:cubicBezTo>
                    <a:cubicBezTo>
                      <a:pt x="2972410" y="2115384"/>
                      <a:pt x="2889002" y="2352339"/>
                      <a:pt x="2740116" y="2537299"/>
                    </a:cubicBezTo>
                    <a:close/>
                  </a:path>
                </a:pathLst>
              </a:custGeom>
              <a:solidFill>
                <a:srgbClr val="66C9B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50" name="Group 149">
                <a:extLst>
                  <a:ext uri="{FF2B5EF4-FFF2-40B4-BE49-F238E27FC236}">
                    <a16:creationId xmlns:a16="http://schemas.microsoft.com/office/drawing/2014/main" id="{2F25AF3B-201D-496E-89A8-19088DBCFB48}"/>
                  </a:ext>
                </a:extLst>
              </p:cNvPr>
              <p:cNvGrpSpPr/>
              <p:nvPr/>
            </p:nvGrpSpPr>
            <p:grpSpPr>
              <a:xfrm>
                <a:off x="8677443" y="2668218"/>
                <a:ext cx="883686" cy="2000848"/>
                <a:chOff x="8677443" y="2668218"/>
                <a:chExt cx="883686" cy="2000848"/>
              </a:xfrm>
            </p:grpSpPr>
            <p:grpSp>
              <p:nvGrpSpPr>
                <p:cNvPr id="97" name="Graphic 17">
                  <a:extLst>
                    <a:ext uri="{FF2B5EF4-FFF2-40B4-BE49-F238E27FC236}">
                      <a16:creationId xmlns:a16="http://schemas.microsoft.com/office/drawing/2014/main" id="{B2F267A4-A533-4C49-B4DD-DA8C159D5DBA}"/>
                    </a:ext>
                  </a:extLst>
                </p:cNvPr>
                <p:cNvGrpSpPr/>
                <p:nvPr/>
              </p:nvGrpSpPr>
              <p:grpSpPr>
                <a:xfrm>
                  <a:off x="8677443" y="2668218"/>
                  <a:ext cx="883686" cy="2000848"/>
                  <a:chOff x="8677443" y="2668218"/>
                  <a:chExt cx="883686" cy="2000848"/>
                </a:xfrm>
              </p:grpSpPr>
              <p:sp>
                <p:nvSpPr>
                  <p:cNvPr id="98" name="Freeform: Shape 97">
                    <a:extLst>
                      <a:ext uri="{FF2B5EF4-FFF2-40B4-BE49-F238E27FC236}">
                        <a16:creationId xmlns:a16="http://schemas.microsoft.com/office/drawing/2014/main" id="{690C3B17-62B4-4302-9234-97A6236BEB78}"/>
                      </a:ext>
                    </a:extLst>
                  </p:cNvPr>
                  <p:cNvSpPr/>
                  <p:nvPr/>
                </p:nvSpPr>
                <p:spPr>
                  <a:xfrm>
                    <a:off x="9223009" y="3072344"/>
                    <a:ext cx="338120" cy="538244"/>
                  </a:xfrm>
                  <a:custGeom>
                    <a:avLst/>
                    <a:gdLst>
                      <a:gd name="connsiteX0" fmla="*/ 333511 w 338120"/>
                      <a:gd name="connsiteY0" fmla="*/ 384912 h 538244"/>
                      <a:gd name="connsiteX1" fmla="*/ 211447 w 338120"/>
                      <a:gd name="connsiteY1" fmla="*/ 182094 h 538244"/>
                      <a:gd name="connsiteX2" fmla="*/ 211017 w 338120"/>
                      <a:gd name="connsiteY2" fmla="*/ 181521 h 538244"/>
                      <a:gd name="connsiteX3" fmla="*/ 141307 w 338120"/>
                      <a:gd name="connsiteY3" fmla="*/ 73370 h 538244"/>
                      <a:gd name="connsiteX4" fmla="*/ 55963 w 338120"/>
                      <a:gd name="connsiteY4" fmla="*/ 3 h 538244"/>
                      <a:gd name="connsiteX5" fmla="*/ 2175 w 338120"/>
                      <a:gd name="connsiteY5" fmla="*/ 25750 h 538244"/>
                      <a:gd name="connsiteX6" fmla="*/ 137220 w 338120"/>
                      <a:gd name="connsiteY6" fmla="*/ 269016 h 538244"/>
                      <a:gd name="connsiteX7" fmla="*/ 240923 w 338120"/>
                      <a:gd name="connsiteY7" fmla="*/ 427584 h 538244"/>
                      <a:gd name="connsiteX8" fmla="*/ 124095 w 338120"/>
                      <a:gd name="connsiteY8" fmla="*/ 476424 h 538244"/>
                      <a:gd name="connsiteX9" fmla="*/ 129833 w 338120"/>
                      <a:gd name="connsiteY9" fmla="*/ 538244 h 538244"/>
                      <a:gd name="connsiteX10" fmla="*/ 333583 w 338120"/>
                      <a:gd name="connsiteY10" fmla="*/ 385055 h 538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120" h="538244">
                        <a:moveTo>
                          <a:pt x="333511" y="384912"/>
                        </a:moveTo>
                        <a:cubicBezTo>
                          <a:pt x="312641" y="320940"/>
                          <a:pt x="262941" y="244058"/>
                          <a:pt x="211447" y="182094"/>
                        </a:cubicBezTo>
                        <a:cubicBezTo>
                          <a:pt x="211304" y="181879"/>
                          <a:pt x="211160" y="181736"/>
                          <a:pt x="211017" y="181521"/>
                        </a:cubicBezTo>
                        <a:cubicBezTo>
                          <a:pt x="184266" y="139207"/>
                          <a:pt x="158304" y="97252"/>
                          <a:pt x="141307" y="73370"/>
                        </a:cubicBezTo>
                        <a:cubicBezTo>
                          <a:pt x="102222" y="18363"/>
                          <a:pt x="80275" y="-283"/>
                          <a:pt x="55963" y="3"/>
                        </a:cubicBezTo>
                        <a:cubicBezTo>
                          <a:pt x="41405" y="3"/>
                          <a:pt x="12503" y="936"/>
                          <a:pt x="2175" y="25750"/>
                        </a:cubicBezTo>
                        <a:cubicBezTo>
                          <a:pt x="-18694" y="75952"/>
                          <a:pt x="116995" y="247644"/>
                          <a:pt x="137220" y="269016"/>
                        </a:cubicBezTo>
                        <a:cubicBezTo>
                          <a:pt x="137220" y="269016"/>
                          <a:pt x="268176" y="400833"/>
                          <a:pt x="240923" y="427584"/>
                        </a:cubicBezTo>
                        <a:cubicBezTo>
                          <a:pt x="229520" y="438844"/>
                          <a:pt x="144535" y="472694"/>
                          <a:pt x="124095" y="476424"/>
                        </a:cubicBezTo>
                        <a:lnTo>
                          <a:pt x="129833" y="538244"/>
                        </a:lnTo>
                        <a:cubicBezTo>
                          <a:pt x="222492" y="520100"/>
                          <a:pt x="365425" y="482591"/>
                          <a:pt x="333583" y="385055"/>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99" name="Freeform: Shape 98">
                    <a:extLst>
                      <a:ext uri="{FF2B5EF4-FFF2-40B4-BE49-F238E27FC236}">
                        <a16:creationId xmlns:a16="http://schemas.microsoft.com/office/drawing/2014/main" id="{C26E72CF-7C6D-45AA-A7AC-91EFC3CB0F11}"/>
                      </a:ext>
                    </a:extLst>
                  </p:cNvPr>
                  <p:cNvSpPr/>
                  <p:nvPr/>
                </p:nvSpPr>
                <p:spPr>
                  <a:xfrm>
                    <a:off x="8677443" y="3068357"/>
                    <a:ext cx="330293" cy="600035"/>
                  </a:xfrm>
                  <a:custGeom>
                    <a:avLst/>
                    <a:gdLst>
                      <a:gd name="connsiteX0" fmla="*/ 314157 w 330293"/>
                      <a:gd name="connsiteY0" fmla="*/ 600036 h 600035"/>
                      <a:gd name="connsiteX1" fmla="*/ 330293 w 330293"/>
                      <a:gd name="connsiteY1" fmla="*/ 552200 h 600035"/>
                      <a:gd name="connsiteX2" fmla="*/ 106247 w 330293"/>
                      <a:gd name="connsiteY2" fmla="*/ 379504 h 600035"/>
                      <a:gd name="connsiteX3" fmla="*/ 191233 w 330293"/>
                      <a:gd name="connsiteY3" fmla="*/ 239869 h 600035"/>
                      <a:gd name="connsiteX4" fmla="*/ 191233 w 330293"/>
                      <a:gd name="connsiteY4" fmla="*/ 239869 h 600035"/>
                      <a:gd name="connsiteX5" fmla="*/ 231753 w 330293"/>
                      <a:gd name="connsiteY5" fmla="*/ 193038 h 600035"/>
                      <a:gd name="connsiteX6" fmla="*/ 288123 w 330293"/>
                      <a:gd name="connsiteY6" fmla="*/ 14461 h 600035"/>
                      <a:gd name="connsiteX7" fmla="*/ 159390 w 330293"/>
                      <a:gd name="connsiteY7" fmla="*/ 82664 h 600035"/>
                      <a:gd name="connsiteX8" fmla="*/ 102088 w 330293"/>
                      <a:gd name="connsiteY8" fmla="*/ 185292 h 600035"/>
                      <a:gd name="connsiteX9" fmla="*/ 2902 w 330293"/>
                      <a:gd name="connsiteY9" fmla="*/ 375559 h 600035"/>
                      <a:gd name="connsiteX10" fmla="*/ 314157 w 330293"/>
                      <a:gd name="connsiteY10" fmla="*/ 600036 h 60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93" h="600035">
                        <a:moveTo>
                          <a:pt x="314157" y="600036"/>
                        </a:moveTo>
                        <a:cubicBezTo>
                          <a:pt x="321257" y="584975"/>
                          <a:pt x="326994" y="569125"/>
                          <a:pt x="330293" y="552200"/>
                        </a:cubicBezTo>
                        <a:cubicBezTo>
                          <a:pt x="291207" y="525306"/>
                          <a:pt x="80142" y="468505"/>
                          <a:pt x="106247" y="379504"/>
                        </a:cubicBezTo>
                        <a:cubicBezTo>
                          <a:pt x="115571" y="347804"/>
                          <a:pt x="146696" y="295881"/>
                          <a:pt x="191233" y="239869"/>
                        </a:cubicBezTo>
                        <a:cubicBezTo>
                          <a:pt x="191233" y="239869"/>
                          <a:pt x="191233" y="239869"/>
                          <a:pt x="191233" y="239869"/>
                        </a:cubicBezTo>
                        <a:cubicBezTo>
                          <a:pt x="208660" y="218282"/>
                          <a:pt x="227163" y="197413"/>
                          <a:pt x="231753" y="193038"/>
                        </a:cubicBezTo>
                        <a:cubicBezTo>
                          <a:pt x="283749" y="143051"/>
                          <a:pt x="312436" y="50606"/>
                          <a:pt x="288123" y="14461"/>
                        </a:cubicBezTo>
                        <a:cubicBezTo>
                          <a:pt x="266464" y="-17740"/>
                          <a:pt x="214613" y="3345"/>
                          <a:pt x="159390" y="82664"/>
                        </a:cubicBezTo>
                        <a:cubicBezTo>
                          <a:pt x="143827" y="105112"/>
                          <a:pt x="123961" y="145202"/>
                          <a:pt x="102088" y="185292"/>
                        </a:cubicBezTo>
                        <a:cubicBezTo>
                          <a:pt x="58197" y="246396"/>
                          <a:pt x="17389" y="319333"/>
                          <a:pt x="2902" y="375559"/>
                        </a:cubicBezTo>
                        <a:cubicBezTo>
                          <a:pt x="-34606" y="521576"/>
                          <a:pt x="303686" y="596306"/>
                          <a:pt x="314157" y="600036"/>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0" name="Freeform: Shape 99">
                    <a:extLst>
                      <a:ext uri="{FF2B5EF4-FFF2-40B4-BE49-F238E27FC236}">
                        <a16:creationId xmlns:a16="http://schemas.microsoft.com/office/drawing/2014/main" id="{12C3F9D5-46CF-4742-9102-0CAB0CF4028B}"/>
                      </a:ext>
                    </a:extLst>
                  </p:cNvPr>
                  <p:cNvSpPr/>
                  <p:nvPr/>
                </p:nvSpPr>
                <p:spPr>
                  <a:xfrm>
                    <a:off x="8873116" y="3061163"/>
                    <a:ext cx="479677" cy="828344"/>
                  </a:xfrm>
                  <a:custGeom>
                    <a:avLst/>
                    <a:gdLst>
                      <a:gd name="connsiteX0" fmla="*/ 465740 w 479677"/>
                      <a:gd name="connsiteY0" fmla="*/ 503024 h 828344"/>
                      <a:gd name="connsiteX1" fmla="*/ 402485 w 479677"/>
                      <a:gd name="connsiteY1" fmla="*/ 94807 h 828344"/>
                      <a:gd name="connsiteX2" fmla="*/ 405855 w 479677"/>
                      <a:gd name="connsiteY2" fmla="*/ 11184 h 828344"/>
                      <a:gd name="connsiteX3" fmla="*/ 314057 w 479677"/>
                      <a:gd name="connsiteY3" fmla="*/ 16778 h 828344"/>
                      <a:gd name="connsiteX4" fmla="*/ 256827 w 479677"/>
                      <a:gd name="connsiteY4" fmla="*/ 3224 h 828344"/>
                      <a:gd name="connsiteX5" fmla="*/ 155490 w 479677"/>
                      <a:gd name="connsiteY5" fmla="*/ 7312 h 828344"/>
                      <a:gd name="connsiteX6" fmla="*/ 47554 w 479677"/>
                      <a:gd name="connsiteY6" fmla="*/ 10969 h 828344"/>
                      <a:gd name="connsiteX7" fmla="*/ 48917 w 479677"/>
                      <a:gd name="connsiteY7" fmla="*/ 11901 h 828344"/>
                      <a:gd name="connsiteX8" fmla="*/ 49634 w 479677"/>
                      <a:gd name="connsiteY8" fmla="*/ 172764 h 828344"/>
                      <a:gd name="connsiteX9" fmla="*/ 41099 w 479677"/>
                      <a:gd name="connsiteY9" fmla="*/ 237453 h 828344"/>
                      <a:gd name="connsiteX10" fmla="*/ 5743 w 479677"/>
                      <a:gd name="connsiteY10" fmla="*/ 755327 h 828344"/>
                      <a:gd name="connsiteX11" fmla="*/ 378460 w 479677"/>
                      <a:gd name="connsiteY11" fmla="*/ 815713 h 828344"/>
                      <a:gd name="connsiteX12" fmla="*/ 461939 w 479677"/>
                      <a:gd name="connsiteY12" fmla="*/ 774475 h 828344"/>
                      <a:gd name="connsiteX13" fmla="*/ 472194 w 479677"/>
                      <a:gd name="connsiteY13" fmla="*/ 715954 h 828344"/>
                      <a:gd name="connsiteX14" fmla="*/ 465740 w 479677"/>
                      <a:gd name="connsiteY14" fmla="*/ 503024 h 82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9677" h="828344">
                        <a:moveTo>
                          <a:pt x="465740" y="503024"/>
                        </a:moveTo>
                        <a:cubicBezTo>
                          <a:pt x="451611" y="410795"/>
                          <a:pt x="413817" y="134825"/>
                          <a:pt x="402485" y="94807"/>
                        </a:cubicBezTo>
                        <a:cubicBezTo>
                          <a:pt x="403202" y="93946"/>
                          <a:pt x="389074" y="50629"/>
                          <a:pt x="405855" y="11184"/>
                        </a:cubicBezTo>
                        <a:cubicBezTo>
                          <a:pt x="381400" y="9391"/>
                          <a:pt x="338513" y="18571"/>
                          <a:pt x="314057" y="16778"/>
                        </a:cubicBezTo>
                        <a:cubicBezTo>
                          <a:pt x="295625" y="10180"/>
                          <a:pt x="276190" y="6020"/>
                          <a:pt x="256827" y="3224"/>
                        </a:cubicBezTo>
                        <a:cubicBezTo>
                          <a:pt x="223550" y="-1510"/>
                          <a:pt x="187547" y="-1725"/>
                          <a:pt x="155490" y="7312"/>
                        </a:cubicBezTo>
                        <a:cubicBezTo>
                          <a:pt x="119845" y="6594"/>
                          <a:pt x="79755" y="-7462"/>
                          <a:pt x="47554" y="10969"/>
                        </a:cubicBezTo>
                        <a:cubicBezTo>
                          <a:pt x="47554" y="10969"/>
                          <a:pt x="48917" y="11901"/>
                          <a:pt x="48917" y="11901"/>
                        </a:cubicBezTo>
                        <a:cubicBezTo>
                          <a:pt x="76744" y="32556"/>
                          <a:pt x="51929" y="155265"/>
                          <a:pt x="49634" y="172764"/>
                        </a:cubicBezTo>
                        <a:cubicBezTo>
                          <a:pt x="46765" y="194351"/>
                          <a:pt x="43968" y="215938"/>
                          <a:pt x="41099" y="237453"/>
                        </a:cubicBezTo>
                        <a:cubicBezTo>
                          <a:pt x="1010" y="384546"/>
                          <a:pt x="-7382" y="747868"/>
                          <a:pt x="5743" y="755327"/>
                        </a:cubicBezTo>
                        <a:cubicBezTo>
                          <a:pt x="125439" y="822813"/>
                          <a:pt x="244204" y="844974"/>
                          <a:pt x="378460" y="815713"/>
                        </a:cubicBezTo>
                        <a:cubicBezTo>
                          <a:pt x="409370" y="808971"/>
                          <a:pt x="441428" y="798572"/>
                          <a:pt x="461939" y="774475"/>
                        </a:cubicBezTo>
                        <a:cubicBezTo>
                          <a:pt x="475709" y="758267"/>
                          <a:pt x="467676" y="736752"/>
                          <a:pt x="472194" y="715954"/>
                        </a:cubicBezTo>
                        <a:cubicBezTo>
                          <a:pt x="487327" y="646172"/>
                          <a:pt x="476570" y="573666"/>
                          <a:pt x="465740" y="503024"/>
                        </a:cubicBezTo>
                        <a:close/>
                      </a:path>
                    </a:pathLst>
                  </a:custGeom>
                  <a:solidFill>
                    <a:srgbClr val="EF487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1" name="Freeform: Shape 100">
                    <a:extLst>
                      <a:ext uri="{FF2B5EF4-FFF2-40B4-BE49-F238E27FC236}">
                        <a16:creationId xmlns:a16="http://schemas.microsoft.com/office/drawing/2014/main" id="{9222FF2B-DD8E-4AA8-BFF1-03508A4EAC1F}"/>
                      </a:ext>
                    </a:extLst>
                  </p:cNvPr>
                  <p:cNvSpPr/>
                  <p:nvPr/>
                </p:nvSpPr>
                <p:spPr>
                  <a:xfrm>
                    <a:off x="8873122" y="3072111"/>
                    <a:ext cx="479672" cy="817324"/>
                  </a:xfrm>
                  <a:custGeom>
                    <a:avLst/>
                    <a:gdLst>
                      <a:gd name="connsiteX0" fmla="*/ 465735 w 479672"/>
                      <a:gd name="connsiteY0" fmla="*/ 492076 h 817324"/>
                      <a:gd name="connsiteX1" fmla="*/ 402479 w 479672"/>
                      <a:gd name="connsiteY1" fmla="*/ 83859 h 817324"/>
                      <a:gd name="connsiteX2" fmla="*/ 405850 w 479672"/>
                      <a:gd name="connsiteY2" fmla="*/ 236 h 817324"/>
                      <a:gd name="connsiteX3" fmla="*/ 330977 w 479672"/>
                      <a:gd name="connsiteY3" fmla="*/ 5686 h 817324"/>
                      <a:gd name="connsiteX4" fmla="*/ 319431 w 479672"/>
                      <a:gd name="connsiteY4" fmla="*/ 210942 h 817324"/>
                      <a:gd name="connsiteX5" fmla="*/ 261196 w 479672"/>
                      <a:gd name="connsiteY5" fmla="*/ 441443 h 817324"/>
                      <a:gd name="connsiteX6" fmla="*/ 0 w 479672"/>
                      <a:gd name="connsiteY6" fmla="*/ 666851 h 817324"/>
                      <a:gd name="connsiteX7" fmla="*/ 5738 w 479672"/>
                      <a:gd name="connsiteY7" fmla="*/ 744306 h 817324"/>
                      <a:gd name="connsiteX8" fmla="*/ 378454 w 479672"/>
                      <a:gd name="connsiteY8" fmla="*/ 804693 h 817324"/>
                      <a:gd name="connsiteX9" fmla="*/ 461934 w 479672"/>
                      <a:gd name="connsiteY9" fmla="*/ 763455 h 817324"/>
                      <a:gd name="connsiteX10" fmla="*/ 472189 w 479672"/>
                      <a:gd name="connsiteY10" fmla="*/ 704933 h 817324"/>
                      <a:gd name="connsiteX11" fmla="*/ 465735 w 479672"/>
                      <a:gd name="connsiteY11" fmla="*/ 492004 h 81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672" h="817324">
                        <a:moveTo>
                          <a:pt x="465735" y="492076"/>
                        </a:moveTo>
                        <a:cubicBezTo>
                          <a:pt x="451606" y="399847"/>
                          <a:pt x="413811" y="123877"/>
                          <a:pt x="402479" y="83859"/>
                        </a:cubicBezTo>
                        <a:cubicBezTo>
                          <a:pt x="403196" y="82998"/>
                          <a:pt x="389068" y="39680"/>
                          <a:pt x="405850" y="236"/>
                        </a:cubicBezTo>
                        <a:cubicBezTo>
                          <a:pt x="386343" y="-1198"/>
                          <a:pt x="355218" y="4324"/>
                          <a:pt x="330977" y="5686"/>
                        </a:cubicBezTo>
                        <a:cubicBezTo>
                          <a:pt x="335495" y="74177"/>
                          <a:pt x="329471" y="141807"/>
                          <a:pt x="319431" y="210942"/>
                        </a:cubicBezTo>
                        <a:cubicBezTo>
                          <a:pt x="308171" y="289043"/>
                          <a:pt x="292966" y="368865"/>
                          <a:pt x="261196" y="441443"/>
                        </a:cubicBezTo>
                        <a:cubicBezTo>
                          <a:pt x="210994" y="556191"/>
                          <a:pt x="113099" y="629702"/>
                          <a:pt x="0" y="666851"/>
                        </a:cubicBezTo>
                        <a:cubicBezTo>
                          <a:pt x="72" y="712177"/>
                          <a:pt x="2080" y="742227"/>
                          <a:pt x="5738" y="744306"/>
                        </a:cubicBezTo>
                        <a:cubicBezTo>
                          <a:pt x="125434" y="811793"/>
                          <a:pt x="244199" y="833953"/>
                          <a:pt x="378454" y="804693"/>
                        </a:cubicBezTo>
                        <a:cubicBezTo>
                          <a:pt x="409365" y="797951"/>
                          <a:pt x="441422" y="787552"/>
                          <a:pt x="461934" y="763455"/>
                        </a:cubicBezTo>
                        <a:cubicBezTo>
                          <a:pt x="475704" y="747247"/>
                          <a:pt x="467671" y="725732"/>
                          <a:pt x="472189" y="704933"/>
                        </a:cubicBezTo>
                        <a:cubicBezTo>
                          <a:pt x="487322" y="635152"/>
                          <a:pt x="476564" y="562646"/>
                          <a:pt x="465735" y="492004"/>
                        </a:cubicBezTo>
                        <a:close/>
                      </a:path>
                    </a:pathLst>
                  </a:custGeom>
                  <a:solidFill>
                    <a:srgbClr val="E0417A"/>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02" name="Graphic 17">
                    <a:extLst>
                      <a:ext uri="{FF2B5EF4-FFF2-40B4-BE49-F238E27FC236}">
                        <a16:creationId xmlns:a16="http://schemas.microsoft.com/office/drawing/2014/main" id="{59F60B8B-C73B-4A60-B186-7BF72831D322}"/>
                      </a:ext>
                    </a:extLst>
                  </p:cNvPr>
                  <p:cNvGrpSpPr/>
                  <p:nvPr/>
                </p:nvGrpSpPr>
                <p:grpSpPr>
                  <a:xfrm>
                    <a:off x="8757251" y="3610474"/>
                    <a:ext cx="755490" cy="1055555"/>
                    <a:chOff x="8757251" y="3610474"/>
                    <a:chExt cx="755490" cy="1055555"/>
                  </a:xfrm>
                </p:grpSpPr>
                <p:sp>
                  <p:nvSpPr>
                    <p:cNvPr id="103" name="Freeform: Shape 102">
                      <a:extLst>
                        <a:ext uri="{FF2B5EF4-FFF2-40B4-BE49-F238E27FC236}">
                          <a16:creationId xmlns:a16="http://schemas.microsoft.com/office/drawing/2014/main" id="{02B9A13B-684C-4FFE-B7D8-5F203AF2CD3D}"/>
                        </a:ext>
                      </a:extLst>
                    </p:cNvPr>
                    <p:cNvSpPr/>
                    <p:nvPr/>
                  </p:nvSpPr>
                  <p:spPr>
                    <a:xfrm>
                      <a:off x="8858133" y="3643076"/>
                      <a:ext cx="509840" cy="246421"/>
                    </a:xfrm>
                    <a:custGeom>
                      <a:avLst/>
                      <a:gdLst>
                        <a:gd name="connsiteX0" fmla="*/ 496573 w 509840"/>
                        <a:gd name="connsiteY0" fmla="*/ 0 h 246421"/>
                        <a:gd name="connsiteX1" fmla="*/ 0 w 509840"/>
                        <a:gd name="connsiteY1" fmla="*/ 6813 h 246421"/>
                        <a:gd name="connsiteX2" fmla="*/ 3012 w 509840"/>
                        <a:gd name="connsiteY2" fmla="*/ 246422 h 246421"/>
                        <a:gd name="connsiteX3" fmla="*/ 509841 w 509840"/>
                        <a:gd name="connsiteY3" fmla="*/ 246422 h 246421"/>
                        <a:gd name="connsiteX4" fmla="*/ 496573 w 509840"/>
                        <a:gd name="connsiteY4" fmla="*/ 0 h 24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840" h="246421">
                          <a:moveTo>
                            <a:pt x="496573" y="0"/>
                          </a:moveTo>
                          <a:cubicBezTo>
                            <a:pt x="496573" y="0"/>
                            <a:pt x="394949" y="126223"/>
                            <a:pt x="0" y="6813"/>
                          </a:cubicBezTo>
                          <a:lnTo>
                            <a:pt x="3012" y="246422"/>
                          </a:lnTo>
                          <a:lnTo>
                            <a:pt x="509841" y="246422"/>
                          </a:lnTo>
                          <a:lnTo>
                            <a:pt x="496573" y="0"/>
                          </a:lnTo>
                          <a:close/>
                        </a:path>
                      </a:pathLst>
                    </a:custGeom>
                    <a:solidFill>
                      <a:srgbClr val="9E7456"/>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4" name="Freeform: Shape 103">
                      <a:extLst>
                        <a:ext uri="{FF2B5EF4-FFF2-40B4-BE49-F238E27FC236}">
                          <a16:creationId xmlns:a16="http://schemas.microsoft.com/office/drawing/2014/main" id="{C998A516-62CC-4FB5-A24C-759DBCC71AAF}"/>
                        </a:ext>
                      </a:extLst>
                    </p:cNvPr>
                    <p:cNvSpPr/>
                    <p:nvPr/>
                  </p:nvSpPr>
                  <p:spPr>
                    <a:xfrm>
                      <a:off x="8780214" y="3618762"/>
                      <a:ext cx="686723" cy="295909"/>
                    </a:xfrm>
                    <a:custGeom>
                      <a:avLst/>
                      <a:gdLst>
                        <a:gd name="connsiteX0" fmla="*/ 56260 w 686723"/>
                        <a:gd name="connsiteY0" fmla="*/ 295909 h 295909"/>
                        <a:gd name="connsiteX1" fmla="*/ 535 w 686723"/>
                        <a:gd name="connsiteY1" fmla="*/ 96390 h 295909"/>
                        <a:gd name="connsiteX2" fmla="*/ 11580 w 686723"/>
                        <a:gd name="connsiteY2" fmla="*/ 55009 h 295909"/>
                        <a:gd name="connsiteX3" fmla="*/ 55040 w 686723"/>
                        <a:gd name="connsiteY3" fmla="*/ 27541 h 295909"/>
                        <a:gd name="connsiteX4" fmla="*/ 158314 w 686723"/>
                        <a:gd name="connsiteY4" fmla="*/ 59743 h 295909"/>
                        <a:gd name="connsiteX5" fmla="*/ 299813 w 686723"/>
                        <a:gd name="connsiteY5" fmla="*/ 192134 h 295909"/>
                        <a:gd name="connsiteX6" fmla="*/ 440523 w 686723"/>
                        <a:gd name="connsiteY6" fmla="*/ 173774 h 295909"/>
                        <a:gd name="connsiteX7" fmla="*/ 607052 w 686723"/>
                        <a:gd name="connsiteY7" fmla="*/ 2369 h 295909"/>
                        <a:gd name="connsiteX8" fmla="*/ 683502 w 686723"/>
                        <a:gd name="connsiteY8" fmla="*/ 83553 h 295909"/>
                        <a:gd name="connsiteX9" fmla="*/ 660840 w 686723"/>
                        <a:gd name="connsiteY9" fmla="*/ 197728 h 295909"/>
                        <a:gd name="connsiteX10" fmla="*/ 612717 w 686723"/>
                        <a:gd name="connsiteY10" fmla="*/ 295909 h 295909"/>
                        <a:gd name="connsiteX11" fmla="*/ 56332 w 686723"/>
                        <a:gd name="connsiteY11" fmla="*/ 295909 h 29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6723" h="295909">
                          <a:moveTo>
                            <a:pt x="56260" y="295909"/>
                          </a:moveTo>
                          <a:cubicBezTo>
                            <a:pt x="16600" y="238750"/>
                            <a:pt x="-3624" y="166315"/>
                            <a:pt x="535" y="96390"/>
                          </a:cubicBezTo>
                          <a:cubicBezTo>
                            <a:pt x="1396" y="81975"/>
                            <a:pt x="3332" y="66915"/>
                            <a:pt x="11580" y="55009"/>
                          </a:cubicBezTo>
                          <a:cubicBezTo>
                            <a:pt x="25565" y="34713"/>
                            <a:pt x="30442" y="25677"/>
                            <a:pt x="55040" y="27541"/>
                          </a:cubicBezTo>
                          <a:cubicBezTo>
                            <a:pt x="83728" y="29765"/>
                            <a:pt x="134648" y="43391"/>
                            <a:pt x="158314" y="59743"/>
                          </a:cubicBezTo>
                          <a:cubicBezTo>
                            <a:pt x="211744" y="96749"/>
                            <a:pt x="241292" y="163949"/>
                            <a:pt x="299813" y="192134"/>
                          </a:cubicBezTo>
                          <a:cubicBezTo>
                            <a:pt x="344924" y="213864"/>
                            <a:pt x="402585" y="206334"/>
                            <a:pt x="440523" y="173774"/>
                          </a:cubicBezTo>
                          <a:cubicBezTo>
                            <a:pt x="492160" y="129452"/>
                            <a:pt x="542147" y="23095"/>
                            <a:pt x="607052" y="2369"/>
                          </a:cubicBezTo>
                          <a:cubicBezTo>
                            <a:pt x="651015" y="-11616"/>
                            <a:pt x="671382" y="39016"/>
                            <a:pt x="683502" y="83553"/>
                          </a:cubicBezTo>
                          <a:cubicBezTo>
                            <a:pt x="693902" y="121779"/>
                            <a:pt x="677191" y="161582"/>
                            <a:pt x="660840" y="197728"/>
                          </a:cubicBezTo>
                          <a:cubicBezTo>
                            <a:pt x="647142" y="227921"/>
                            <a:pt x="632153" y="263779"/>
                            <a:pt x="612717" y="295909"/>
                          </a:cubicBezTo>
                          <a:lnTo>
                            <a:pt x="56332" y="295909"/>
                          </a:lnTo>
                          <a:close/>
                        </a:path>
                      </a:pathLst>
                    </a:custGeom>
                    <a:solidFill>
                      <a:srgbClr val="BC937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5" name="Freeform: Shape 104">
                      <a:extLst>
                        <a:ext uri="{FF2B5EF4-FFF2-40B4-BE49-F238E27FC236}">
                          <a16:creationId xmlns:a16="http://schemas.microsoft.com/office/drawing/2014/main" id="{D3CD31E2-8E0B-40AA-ACFE-4E75C6149AB7}"/>
                        </a:ext>
                      </a:extLst>
                    </p:cNvPr>
                    <p:cNvSpPr/>
                    <p:nvPr/>
                  </p:nvSpPr>
                  <p:spPr>
                    <a:xfrm>
                      <a:off x="9256122" y="4452984"/>
                      <a:ext cx="83667" cy="168410"/>
                    </a:xfrm>
                    <a:custGeom>
                      <a:avLst/>
                      <a:gdLst>
                        <a:gd name="connsiteX0" fmla="*/ 12810 w 83667"/>
                        <a:gd name="connsiteY0" fmla="*/ 0 h 168410"/>
                        <a:gd name="connsiteX1" fmla="*/ 2985 w 83667"/>
                        <a:gd name="connsiteY1" fmla="*/ 144224 h 168410"/>
                        <a:gd name="connsiteX2" fmla="*/ 59929 w 83667"/>
                        <a:gd name="connsiteY2" fmla="*/ 131028 h 168410"/>
                        <a:gd name="connsiteX3" fmla="*/ 83668 w 83667"/>
                        <a:gd name="connsiteY3" fmla="*/ 8247 h 168410"/>
                        <a:gd name="connsiteX4" fmla="*/ 12810 w 83667"/>
                        <a:gd name="connsiteY4" fmla="*/ 0 h 168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67" h="168410">
                          <a:moveTo>
                            <a:pt x="12810" y="0"/>
                          </a:moveTo>
                          <a:cubicBezTo>
                            <a:pt x="8077" y="46831"/>
                            <a:pt x="-6123" y="126940"/>
                            <a:pt x="2985" y="144224"/>
                          </a:cubicBezTo>
                          <a:cubicBezTo>
                            <a:pt x="25002" y="185892"/>
                            <a:pt x="48382" y="168608"/>
                            <a:pt x="59929" y="131028"/>
                          </a:cubicBezTo>
                          <a:cubicBezTo>
                            <a:pt x="67889" y="105138"/>
                            <a:pt x="75993" y="38441"/>
                            <a:pt x="83668" y="8247"/>
                          </a:cubicBezTo>
                          <a:cubicBezTo>
                            <a:pt x="56414" y="8104"/>
                            <a:pt x="41067" y="6956"/>
                            <a:pt x="12810" y="0"/>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6" name="Freeform: Shape 105">
                      <a:extLst>
                        <a:ext uri="{FF2B5EF4-FFF2-40B4-BE49-F238E27FC236}">
                          <a16:creationId xmlns:a16="http://schemas.microsoft.com/office/drawing/2014/main" id="{FF2AA698-6AF2-4585-B45D-BA7CAB6DB61E}"/>
                        </a:ext>
                      </a:extLst>
                    </p:cNvPr>
                    <p:cNvSpPr/>
                    <p:nvPr/>
                  </p:nvSpPr>
                  <p:spPr>
                    <a:xfrm>
                      <a:off x="8846156" y="4442871"/>
                      <a:ext cx="77422" cy="178739"/>
                    </a:xfrm>
                    <a:custGeom>
                      <a:avLst/>
                      <a:gdLst>
                        <a:gd name="connsiteX0" fmla="*/ 0 w 77422"/>
                        <a:gd name="connsiteY0" fmla="*/ 11977 h 178739"/>
                        <a:gd name="connsiteX1" fmla="*/ 35859 w 77422"/>
                        <a:gd name="connsiteY1" fmla="*/ 166385 h 178739"/>
                        <a:gd name="connsiteX2" fmla="*/ 76667 w 77422"/>
                        <a:gd name="connsiteY2" fmla="*/ 148240 h 178739"/>
                        <a:gd name="connsiteX3" fmla="*/ 66770 w 77422"/>
                        <a:gd name="connsiteY3" fmla="*/ 0 h 178739"/>
                        <a:gd name="connsiteX4" fmla="*/ 0 w 77422"/>
                        <a:gd name="connsiteY4" fmla="*/ 11977 h 178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2" h="178739">
                          <a:moveTo>
                            <a:pt x="0" y="11977"/>
                          </a:moveTo>
                          <a:cubicBezTo>
                            <a:pt x="6311" y="56370"/>
                            <a:pt x="17643" y="154480"/>
                            <a:pt x="35859" y="166385"/>
                          </a:cubicBezTo>
                          <a:cubicBezTo>
                            <a:pt x="64188" y="184888"/>
                            <a:pt x="68132" y="185462"/>
                            <a:pt x="76667" y="148240"/>
                          </a:cubicBezTo>
                          <a:cubicBezTo>
                            <a:pt x="80539" y="131243"/>
                            <a:pt x="68347" y="33205"/>
                            <a:pt x="66770" y="0"/>
                          </a:cubicBezTo>
                          <a:cubicBezTo>
                            <a:pt x="41740" y="5881"/>
                            <a:pt x="26822" y="10686"/>
                            <a:pt x="0" y="11977"/>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7" name="Freeform: Shape 106">
                      <a:extLst>
                        <a:ext uri="{FF2B5EF4-FFF2-40B4-BE49-F238E27FC236}">
                          <a16:creationId xmlns:a16="http://schemas.microsoft.com/office/drawing/2014/main" id="{BEED3992-6308-4515-9466-B6408D8E15CF}"/>
                        </a:ext>
                      </a:extLst>
                    </p:cNvPr>
                    <p:cNvSpPr/>
                    <p:nvPr/>
                  </p:nvSpPr>
                  <p:spPr>
                    <a:xfrm>
                      <a:off x="9259608" y="3610474"/>
                      <a:ext cx="253133" cy="860320"/>
                    </a:xfrm>
                    <a:custGeom>
                      <a:avLst/>
                      <a:gdLst>
                        <a:gd name="connsiteX0" fmla="*/ 176210 w 253133"/>
                        <a:gd name="connsiteY0" fmla="*/ 1046 h 860320"/>
                        <a:gd name="connsiteX1" fmla="*/ 77096 w 253133"/>
                        <a:gd name="connsiteY1" fmla="*/ 185504 h 860320"/>
                        <a:gd name="connsiteX2" fmla="*/ 45182 w 253133"/>
                        <a:gd name="connsiteY2" fmla="*/ 448134 h 860320"/>
                        <a:gd name="connsiteX3" fmla="*/ 10184 w 253133"/>
                        <a:gd name="connsiteY3" fmla="*/ 766130 h 860320"/>
                        <a:gd name="connsiteX4" fmla="*/ 0 w 253133"/>
                        <a:gd name="connsiteY4" fmla="*/ 849681 h 860320"/>
                        <a:gd name="connsiteX5" fmla="*/ 86706 w 253133"/>
                        <a:gd name="connsiteY5" fmla="*/ 860295 h 860320"/>
                        <a:gd name="connsiteX6" fmla="*/ 113601 w 253133"/>
                        <a:gd name="connsiteY6" fmla="*/ 744615 h 860320"/>
                        <a:gd name="connsiteX7" fmla="*/ 252160 w 253133"/>
                        <a:gd name="connsiteY7" fmla="*/ 138098 h 860320"/>
                        <a:gd name="connsiteX8" fmla="*/ 176210 w 253133"/>
                        <a:gd name="connsiteY8" fmla="*/ 974 h 8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133" h="860320">
                          <a:moveTo>
                            <a:pt x="176210" y="1046"/>
                          </a:moveTo>
                          <a:cubicBezTo>
                            <a:pt x="93735" y="-12007"/>
                            <a:pt x="89288" y="99801"/>
                            <a:pt x="77096" y="185504"/>
                          </a:cubicBezTo>
                          <a:cubicBezTo>
                            <a:pt x="64689" y="272712"/>
                            <a:pt x="54147" y="360351"/>
                            <a:pt x="45182" y="448134"/>
                          </a:cubicBezTo>
                          <a:cubicBezTo>
                            <a:pt x="34568" y="552555"/>
                            <a:pt x="21372" y="648011"/>
                            <a:pt x="10184" y="766130"/>
                          </a:cubicBezTo>
                          <a:cubicBezTo>
                            <a:pt x="8463" y="784274"/>
                            <a:pt x="3945" y="815758"/>
                            <a:pt x="0" y="849681"/>
                          </a:cubicBezTo>
                          <a:cubicBezTo>
                            <a:pt x="29476" y="857211"/>
                            <a:pt x="58235" y="860654"/>
                            <a:pt x="86706" y="860295"/>
                          </a:cubicBezTo>
                          <a:cubicBezTo>
                            <a:pt x="98755" y="810882"/>
                            <a:pt x="108724" y="765484"/>
                            <a:pt x="113601" y="744615"/>
                          </a:cubicBezTo>
                          <a:cubicBezTo>
                            <a:pt x="161293" y="538211"/>
                            <a:pt x="238102" y="282968"/>
                            <a:pt x="252160" y="138098"/>
                          </a:cubicBezTo>
                          <a:cubicBezTo>
                            <a:pt x="258614" y="71544"/>
                            <a:pt x="232939" y="9939"/>
                            <a:pt x="176210" y="974"/>
                          </a:cubicBezTo>
                          <a:close/>
                        </a:path>
                      </a:pathLst>
                    </a:custGeom>
                    <a:solidFill>
                      <a:srgbClr val="CEAB8B"/>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8" name="Freeform: Shape 107">
                      <a:extLst>
                        <a:ext uri="{FF2B5EF4-FFF2-40B4-BE49-F238E27FC236}">
                          <a16:creationId xmlns:a16="http://schemas.microsoft.com/office/drawing/2014/main" id="{6FD9EE99-5B6D-4637-A9D5-BE6CDFA9D0B7}"/>
                        </a:ext>
                      </a:extLst>
                    </p:cNvPr>
                    <p:cNvSpPr/>
                    <p:nvPr/>
                  </p:nvSpPr>
                  <p:spPr>
                    <a:xfrm>
                      <a:off x="8757251" y="3657128"/>
                      <a:ext cx="164495" cy="809696"/>
                    </a:xfrm>
                    <a:custGeom>
                      <a:avLst/>
                      <a:gdLst>
                        <a:gd name="connsiteX0" fmla="*/ 84889 w 164495"/>
                        <a:gd name="connsiteY0" fmla="*/ 809625 h 809696"/>
                        <a:gd name="connsiteX1" fmla="*/ 164496 w 164495"/>
                        <a:gd name="connsiteY1" fmla="*/ 798580 h 809696"/>
                        <a:gd name="connsiteX2" fmla="*/ 156248 w 164495"/>
                        <a:gd name="connsiteY2" fmla="*/ 266364 h 809696"/>
                        <a:gd name="connsiteX3" fmla="*/ 155459 w 164495"/>
                        <a:gd name="connsiteY3" fmla="*/ 203683 h 809696"/>
                        <a:gd name="connsiteX4" fmla="*/ 132079 w 164495"/>
                        <a:gd name="connsiteY4" fmla="*/ 62973 h 809696"/>
                        <a:gd name="connsiteX5" fmla="*/ 44153 w 164495"/>
                        <a:gd name="connsiteY5" fmla="*/ 10834 h 809696"/>
                        <a:gd name="connsiteX6" fmla="*/ 1840 w 164495"/>
                        <a:gd name="connsiteY6" fmla="*/ 127447 h 809696"/>
                        <a:gd name="connsiteX7" fmla="*/ 83526 w 164495"/>
                        <a:gd name="connsiteY7" fmla="*/ 795855 h 809696"/>
                        <a:gd name="connsiteX8" fmla="*/ 84889 w 164495"/>
                        <a:gd name="connsiteY8" fmla="*/ 809697 h 80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95" h="809696">
                          <a:moveTo>
                            <a:pt x="84889" y="809625"/>
                          </a:moveTo>
                          <a:cubicBezTo>
                            <a:pt x="112644" y="808406"/>
                            <a:pt x="139036" y="804963"/>
                            <a:pt x="164496" y="798580"/>
                          </a:cubicBezTo>
                          <a:cubicBezTo>
                            <a:pt x="153882" y="629399"/>
                            <a:pt x="158614" y="435617"/>
                            <a:pt x="156248" y="266364"/>
                          </a:cubicBezTo>
                          <a:cubicBezTo>
                            <a:pt x="155961" y="246426"/>
                            <a:pt x="156033" y="225198"/>
                            <a:pt x="155459" y="203683"/>
                          </a:cubicBezTo>
                          <a:cubicBezTo>
                            <a:pt x="154240" y="154413"/>
                            <a:pt x="149937" y="103565"/>
                            <a:pt x="132079" y="62973"/>
                          </a:cubicBezTo>
                          <a:cubicBezTo>
                            <a:pt x="112500" y="18364"/>
                            <a:pt x="83670" y="-19288"/>
                            <a:pt x="44153" y="10834"/>
                          </a:cubicBezTo>
                          <a:cubicBezTo>
                            <a:pt x="13961" y="33783"/>
                            <a:pt x="4637" y="83412"/>
                            <a:pt x="1840" y="127447"/>
                          </a:cubicBezTo>
                          <a:cubicBezTo>
                            <a:pt x="-12862" y="354648"/>
                            <a:pt x="64808" y="570518"/>
                            <a:pt x="83526" y="795855"/>
                          </a:cubicBezTo>
                          <a:cubicBezTo>
                            <a:pt x="83813" y="799584"/>
                            <a:pt x="84315" y="804246"/>
                            <a:pt x="84889" y="809697"/>
                          </a:cubicBezTo>
                          <a:close/>
                        </a:path>
                      </a:pathLst>
                    </a:custGeom>
                    <a:solidFill>
                      <a:srgbClr val="CEAB8B"/>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09" name="Freeform: Shape 108">
                      <a:extLst>
                        <a:ext uri="{FF2B5EF4-FFF2-40B4-BE49-F238E27FC236}">
                          <a16:creationId xmlns:a16="http://schemas.microsoft.com/office/drawing/2014/main" id="{28CD7267-F366-42EB-90F8-9B01A9911A47}"/>
                        </a:ext>
                      </a:extLst>
                    </p:cNvPr>
                    <p:cNvSpPr/>
                    <p:nvPr/>
                  </p:nvSpPr>
                  <p:spPr>
                    <a:xfrm>
                      <a:off x="9223031" y="4507804"/>
                      <a:ext cx="110263" cy="147415"/>
                    </a:xfrm>
                    <a:custGeom>
                      <a:avLst/>
                      <a:gdLst>
                        <a:gd name="connsiteX0" fmla="*/ 1 w 110263"/>
                        <a:gd name="connsiteY0" fmla="*/ 116729 h 147415"/>
                        <a:gd name="connsiteX1" fmla="*/ 22377 w 110263"/>
                        <a:gd name="connsiteY1" fmla="*/ 34684 h 147415"/>
                        <a:gd name="connsiteX2" fmla="*/ 38657 w 110263"/>
                        <a:gd name="connsiteY2" fmla="*/ 8076 h 147415"/>
                        <a:gd name="connsiteX3" fmla="*/ 80181 w 110263"/>
                        <a:gd name="connsiteY3" fmla="*/ 1765 h 147415"/>
                        <a:gd name="connsiteX4" fmla="*/ 92589 w 110263"/>
                        <a:gd name="connsiteY4" fmla="*/ 6713 h 147415"/>
                        <a:gd name="connsiteX5" fmla="*/ 94596 w 110263"/>
                        <a:gd name="connsiteY5" fmla="*/ 139750 h 147415"/>
                        <a:gd name="connsiteX6" fmla="*/ 1 w 110263"/>
                        <a:gd name="connsiteY6" fmla="*/ 116729 h 14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263" h="147415">
                          <a:moveTo>
                            <a:pt x="1" y="116729"/>
                          </a:moveTo>
                          <a:cubicBezTo>
                            <a:pt x="359" y="87754"/>
                            <a:pt x="11261" y="60430"/>
                            <a:pt x="22377" y="34684"/>
                          </a:cubicBezTo>
                          <a:cubicBezTo>
                            <a:pt x="26680" y="24786"/>
                            <a:pt x="31270" y="14603"/>
                            <a:pt x="38657" y="8076"/>
                          </a:cubicBezTo>
                          <a:cubicBezTo>
                            <a:pt x="50491" y="-2323"/>
                            <a:pt x="66125" y="-530"/>
                            <a:pt x="80181" y="1765"/>
                          </a:cubicBezTo>
                          <a:cubicBezTo>
                            <a:pt x="84557" y="2482"/>
                            <a:pt x="89146" y="3271"/>
                            <a:pt x="92589" y="6713"/>
                          </a:cubicBezTo>
                          <a:cubicBezTo>
                            <a:pt x="113172" y="27010"/>
                            <a:pt x="118192" y="118091"/>
                            <a:pt x="94596" y="139750"/>
                          </a:cubicBezTo>
                          <a:cubicBezTo>
                            <a:pt x="77026" y="155815"/>
                            <a:pt x="-358" y="145918"/>
                            <a:pt x="1" y="116729"/>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0" name="Freeform: Shape 109">
                      <a:extLst>
                        <a:ext uri="{FF2B5EF4-FFF2-40B4-BE49-F238E27FC236}">
                          <a16:creationId xmlns:a16="http://schemas.microsoft.com/office/drawing/2014/main" id="{3AF00FE7-60C9-4F24-9E6B-555757A917DF}"/>
                        </a:ext>
                      </a:extLst>
                    </p:cNvPr>
                    <p:cNvSpPr/>
                    <p:nvPr/>
                  </p:nvSpPr>
                  <p:spPr>
                    <a:xfrm>
                      <a:off x="8846012" y="4510303"/>
                      <a:ext cx="106119" cy="155726"/>
                    </a:xfrm>
                    <a:custGeom>
                      <a:avLst/>
                      <a:gdLst>
                        <a:gd name="connsiteX0" fmla="*/ 103417 w 106119"/>
                        <a:gd name="connsiteY0" fmla="*/ 106627 h 155726"/>
                        <a:gd name="connsiteX1" fmla="*/ 105999 w 106119"/>
                        <a:gd name="connsiteY1" fmla="*/ 122764 h 155726"/>
                        <a:gd name="connsiteX2" fmla="*/ 79965 w 106119"/>
                        <a:gd name="connsiteY2" fmla="*/ 144924 h 155726"/>
                        <a:gd name="connsiteX3" fmla="*/ 13985 w 106119"/>
                        <a:gd name="connsiteY3" fmla="*/ 155395 h 155726"/>
                        <a:gd name="connsiteX4" fmla="*/ 8248 w 106119"/>
                        <a:gd name="connsiteY4" fmla="*/ 155395 h 155726"/>
                        <a:gd name="connsiteX5" fmla="*/ 0 w 106119"/>
                        <a:gd name="connsiteY5" fmla="*/ 131226 h 155726"/>
                        <a:gd name="connsiteX6" fmla="*/ 3873 w 106119"/>
                        <a:gd name="connsiteY6" fmla="*/ 36989 h 155726"/>
                        <a:gd name="connsiteX7" fmla="*/ 8893 w 106119"/>
                        <a:gd name="connsiteY7" fmla="*/ 15259 h 155726"/>
                        <a:gd name="connsiteX8" fmla="*/ 67917 w 106119"/>
                        <a:gd name="connsiteY8" fmla="*/ 11171 h 155726"/>
                        <a:gd name="connsiteX9" fmla="*/ 103345 w 106119"/>
                        <a:gd name="connsiteY9" fmla="*/ 106556 h 15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119" h="155726">
                          <a:moveTo>
                            <a:pt x="103417" y="106627"/>
                          </a:moveTo>
                          <a:cubicBezTo>
                            <a:pt x="104995" y="111719"/>
                            <a:pt x="106573" y="117170"/>
                            <a:pt x="105999" y="122764"/>
                          </a:cubicBezTo>
                          <a:cubicBezTo>
                            <a:pt x="104637" y="137753"/>
                            <a:pt x="90867" y="143203"/>
                            <a:pt x="79965" y="144924"/>
                          </a:cubicBezTo>
                          <a:cubicBezTo>
                            <a:pt x="57948" y="148438"/>
                            <a:pt x="36002" y="151953"/>
                            <a:pt x="13985" y="155395"/>
                          </a:cubicBezTo>
                          <a:cubicBezTo>
                            <a:pt x="12049" y="155682"/>
                            <a:pt x="10112" y="155969"/>
                            <a:pt x="8248" y="155395"/>
                          </a:cubicBezTo>
                          <a:cubicBezTo>
                            <a:pt x="1435" y="153172"/>
                            <a:pt x="0" y="140980"/>
                            <a:pt x="0" y="131226"/>
                          </a:cubicBezTo>
                          <a:cubicBezTo>
                            <a:pt x="0" y="99814"/>
                            <a:pt x="1291" y="68330"/>
                            <a:pt x="3873" y="36989"/>
                          </a:cubicBezTo>
                          <a:cubicBezTo>
                            <a:pt x="4518" y="29387"/>
                            <a:pt x="5379" y="21283"/>
                            <a:pt x="8893" y="15259"/>
                          </a:cubicBezTo>
                          <a:cubicBezTo>
                            <a:pt x="21085" y="-5467"/>
                            <a:pt x="55008" y="-3316"/>
                            <a:pt x="67917" y="11171"/>
                          </a:cubicBezTo>
                          <a:cubicBezTo>
                            <a:pt x="84627" y="29961"/>
                            <a:pt x="95026" y="79590"/>
                            <a:pt x="103345" y="106556"/>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11" name="Freeform: Shape 110">
                    <a:extLst>
                      <a:ext uri="{FF2B5EF4-FFF2-40B4-BE49-F238E27FC236}">
                        <a16:creationId xmlns:a16="http://schemas.microsoft.com/office/drawing/2014/main" id="{358A1457-5184-4E66-BBD1-34075329BFA7}"/>
                      </a:ext>
                    </a:extLst>
                  </p:cNvPr>
                  <p:cNvSpPr/>
                  <p:nvPr/>
                </p:nvSpPr>
                <p:spPr>
                  <a:xfrm>
                    <a:off x="9028606" y="3058523"/>
                    <a:ext cx="158567" cy="64292"/>
                  </a:xfrm>
                  <a:custGeom>
                    <a:avLst/>
                    <a:gdLst>
                      <a:gd name="connsiteX0" fmla="*/ 0 w 158567"/>
                      <a:gd name="connsiteY0" fmla="*/ 9880 h 64292"/>
                      <a:gd name="connsiteX1" fmla="*/ 57231 w 158567"/>
                      <a:gd name="connsiteY1" fmla="*/ 62449 h 64292"/>
                      <a:gd name="connsiteX2" fmla="*/ 158568 w 158567"/>
                      <a:gd name="connsiteY2" fmla="*/ 19347 h 64292"/>
                      <a:gd name="connsiteX3" fmla="*/ 0 w 158567"/>
                      <a:gd name="connsiteY3" fmla="*/ 9880 h 64292"/>
                    </a:gdLst>
                    <a:ahLst/>
                    <a:cxnLst>
                      <a:cxn ang="0">
                        <a:pos x="connsiteX0" y="connsiteY0"/>
                      </a:cxn>
                      <a:cxn ang="0">
                        <a:pos x="connsiteX1" y="connsiteY1"/>
                      </a:cxn>
                      <a:cxn ang="0">
                        <a:pos x="connsiteX2" y="connsiteY2"/>
                      </a:cxn>
                      <a:cxn ang="0">
                        <a:pos x="connsiteX3" y="connsiteY3"/>
                      </a:cxn>
                    </a:cxnLst>
                    <a:rect l="l" t="t" r="r" b="b"/>
                    <a:pathLst>
                      <a:path w="158567" h="64292">
                        <a:moveTo>
                          <a:pt x="0" y="9880"/>
                        </a:moveTo>
                        <a:cubicBezTo>
                          <a:pt x="0" y="9880"/>
                          <a:pt x="23236" y="59652"/>
                          <a:pt x="57231" y="62449"/>
                        </a:cubicBezTo>
                        <a:cubicBezTo>
                          <a:pt x="91296" y="65174"/>
                          <a:pt x="132964" y="71916"/>
                          <a:pt x="158568" y="19347"/>
                        </a:cubicBezTo>
                        <a:cubicBezTo>
                          <a:pt x="158568" y="19347"/>
                          <a:pt x="88069" y="-16942"/>
                          <a:pt x="0" y="9880"/>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12" name="Graphic 17">
                    <a:extLst>
                      <a:ext uri="{FF2B5EF4-FFF2-40B4-BE49-F238E27FC236}">
                        <a16:creationId xmlns:a16="http://schemas.microsoft.com/office/drawing/2014/main" id="{549726EC-55F3-41BC-967C-B2688EA212AC}"/>
                      </a:ext>
                    </a:extLst>
                  </p:cNvPr>
                  <p:cNvGrpSpPr/>
                  <p:nvPr/>
                </p:nvGrpSpPr>
                <p:grpSpPr>
                  <a:xfrm>
                    <a:off x="8990200" y="2668218"/>
                    <a:ext cx="267685" cy="435197"/>
                    <a:chOff x="8990200" y="2668218"/>
                    <a:chExt cx="267685" cy="435197"/>
                  </a:xfrm>
                </p:grpSpPr>
                <p:sp>
                  <p:nvSpPr>
                    <p:cNvPr id="113" name="Freeform: Shape 112">
                      <a:extLst>
                        <a:ext uri="{FF2B5EF4-FFF2-40B4-BE49-F238E27FC236}">
                          <a16:creationId xmlns:a16="http://schemas.microsoft.com/office/drawing/2014/main" id="{03E8961B-0E0F-4978-A61D-BCACDE5F498F}"/>
                        </a:ext>
                      </a:extLst>
                    </p:cNvPr>
                    <p:cNvSpPr/>
                    <p:nvPr/>
                  </p:nvSpPr>
                  <p:spPr>
                    <a:xfrm>
                      <a:off x="9002966" y="2770668"/>
                      <a:ext cx="226320" cy="237684"/>
                    </a:xfrm>
                    <a:custGeom>
                      <a:avLst/>
                      <a:gdLst>
                        <a:gd name="connsiteX0" fmla="*/ 206440 w 226320"/>
                        <a:gd name="connsiteY0" fmla="*/ 187146 h 237684"/>
                        <a:gd name="connsiteX1" fmla="*/ 180406 w 226320"/>
                        <a:gd name="connsiteY1" fmla="*/ 225228 h 237684"/>
                        <a:gd name="connsiteX2" fmla="*/ 110122 w 226320"/>
                        <a:gd name="connsiteY2" fmla="*/ 237061 h 237684"/>
                        <a:gd name="connsiteX3" fmla="*/ 30875 w 226320"/>
                        <a:gd name="connsiteY3" fmla="*/ 215116 h 237684"/>
                        <a:gd name="connsiteX4" fmla="*/ 8284 w 226320"/>
                        <a:gd name="connsiteY4" fmla="*/ 176890 h 237684"/>
                        <a:gd name="connsiteX5" fmla="*/ 26428 w 226320"/>
                        <a:gd name="connsiteY5" fmla="*/ 30514 h 237684"/>
                        <a:gd name="connsiteX6" fmla="*/ 45147 w 226320"/>
                        <a:gd name="connsiteY6" fmla="*/ 9501 h 237684"/>
                        <a:gd name="connsiteX7" fmla="*/ 82225 w 226320"/>
                        <a:gd name="connsiteY7" fmla="*/ 34 h 237684"/>
                        <a:gd name="connsiteX8" fmla="*/ 174884 w 226320"/>
                        <a:gd name="connsiteY8" fmla="*/ 29152 h 237684"/>
                        <a:gd name="connsiteX9" fmla="*/ 225158 w 226320"/>
                        <a:gd name="connsiteY9" fmla="*/ 104742 h 237684"/>
                        <a:gd name="connsiteX10" fmla="*/ 206368 w 226320"/>
                        <a:gd name="connsiteY10" fmla="*/ 187074 h 2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320" h="237684">
                          <a:moveTo>
                            <a:pt x="206440" y="187146"/>
                          </a:moveTo>
                          <a:cubicBezTo>
                            <a:pt x="200702" y="201418"/>
                            <a:pt x="193459" y="215905"/>
                            <a:pt x="180406" y="225228"/>
                          </a:cubicBezTo>
                          <a:cubicBezTo>
                            <a:pt x="161257" y="238926"/>
                            <a:pt x="134507" y="238352"/>
                            <a:pt x="110122" y="237061"/>
                          </a:cubicBezTo>
                          <a:cubicBezTo>
                            <a:pt x="82010" y="235627"/>
                            <a:pt x="51243" y="233188"/>
                            <a:pt x="30875" y="215116"/>
                          </a:cubicBezTo>
                          <a:cubicBezTo>
                            <a:pt x="19400" y="204932"/>
                            <a:pt x="12802" y="190947"/>
                            <a:pt x="8284" y="176890"/>
                          </a:cubicBezTo>
                          <a:cubicBezTo>
                            <a:pt x="-7350" y="128266"/>
                            <a:pt x="-609" y="74190"/>
                            <a:pt x="26428" y="30514"/>
                          </a:cubicBezTo>
                          <a:cubicBezTo>
                            <a:pt x="31377" y="22554"/>
                            <a:pt x="37043" y="14808"/>
                            <a:pt x="45147" y="9501"/>
                          </a:cubicBezTo>
                          <a:cubicBezTo>
                            <a:pt x="55689" y="2473"/>
                            <a:pt x="69172" y="321"/>
                            <a:pt x="82225" y="34"/>
                          </a:cubicBezTo>
                          <a:cubicBezTo>
                            <a:pt x="115430" y="-683"/>
                            <a:pt x="148922" y="9860"/>
                            <a:pt x="174884" y="29152"/>
                          </a:cubicBezTo>
                          <a:cubicBezTo>
                            <a:pt x="199841" y="47727"/>
                            <a:pt x="219277" y="75625"/>
                            <a:pt x="225158" y="104742"/>
                          </a:cubicBezTo>
                          <a:cubicBezTo>
                            <a:pt x="230537" y="130919"/>
                            <a:pt x="216050" y="163120"/>
                            <a:pt x="206368" y="187074"/>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4" name="Freeform: Shape 113">
                      <a:extLst>
                        <a:ext uri="{FF2B5EF4-FFF2-40B4-BE49-F238E27FC236}">
                          <a16:creationId xmlns:a16="http://schemas.microsoft.com/office/drawing/2014/main" id="{8F6C74CD-FDF9-49B6-9389-305C8BB8F685}"/>
                        </a:ext>
                      </a:extLst>
                    </p:cNvPr>
                    <p:cNvSpPr/>
                    <p:nvPr/>
                  </p:nvSpPr>
                  <p:spPr>
                    <a:xfrm>
                      <a:off x="9049189" y="2961759"/>
                      <a:ext cx="111663" cy="141656"/>
                    </a:xfrm>
                    <a:custGeom>
                      <a:avLst/>
                      <a:gdLst>
                        <a:gd name="connsiteX0" fmla="*/ 111664 w 111663"/>
                        <a:gd name="connsiteY0" fmla="*/ 118764 h 141656"/>
                        <a:gd name="connsiteX1" fmla="*/ 101050 w 111663"/>
                        <a:gd name="connsiteY1" fmla="*/ 17571 h 141656"/>
                        <a:gd name="connsiteX2" fmla="*/ 23810 w 111663"/>
                        <a:gd name="connsiteY2" fmla="*/ 0 h 141656"/>
                        <a:gd name="connsiteX3" fmla="*/ 0 w 111663"/>
                        <a:gd name="connsiteY3" fmla="*/ 111521 h 141656"/>
                        <a:gd name="connsiteX4" fmla="*/ 111664 w 111663"/>
                        <a:gd name="connsiteY4" fmla="*/ 118764 h 14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63" h="141656">
                          <a:moveTo>
                            <a:pt x="111664" y="118764"/>
                          </a:moveTo>
                          <a:cubicBezTo>
                            <a:pt x="105927" y="83838"/>
                            <a:pt x="99257" y="49557"/>
                            <a:pt x="101050" y="17571"/>
                          </a:cubicBezTo>
                          <a:cubicBezTo>
                            <a:pt x="72076" y="69351"/>
                            <a:pt x="47333" y="38297"/>
                            <a:pt x="23810" y="0"/>
                          </a:cubicBezTo>
                          <a:cubicBezTo>
                            <a:pt x="21873" y="35213"/>
                            <a:pt x="9897" y="73726"/>
                            <a:pt x="0" y="111521"/>
                          </a:cubicBezTo>
                          <a:cubicBezTo>
                            <a:pt x="0" y="111521"/>
                            <a:pt x="52641" y="174202"/>
                            <a:pt x="111664" y="118764"/>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5" name="Freeform: Shape 114">
                      <a:extLst>
                        <a:ext uri="{FF2B5EF4-FFF2-40B4-BE49-F238E27FC236}">
                          <a16:creationId xmlns:a16="http://schemas.microsoft.com/office/drawing/2014/main" id="{E86ED2D0-DB12-42C2-8407-0186712EB440}"/>
                        </a:ext>
                      </a:extLst>
                    </p:cNvPr>
                    <p:cNvSpPr/>
                    <p:nvPr/>
                  </p:nvSpPr>
                  <p:spPr>
                    <a:xfrm>
                      <a:off x="9059230" y="2961759"/>
                      <a:ext cx="91739" cy="99778"/>
                    </a:xfrm>
                    <a:custGeom>
                      <a:avLst/>
                      <a:gdLst>
                        <a:gd name="connsiteX0" fmla="*/ 89216 w 91739"/>
                        <a:gd name="connsiteY0" fmla="*/ 62753 h 99778"/>
                        <a:gd name="connsiteX1" fmla="*/ 78960 w 91739"/>
                        <a:gd name="connsiteY1" fmla="*/ 79893 h 99778"/>
                        <a:gd name="connsiteX2" fmla="*/ 48194 w 91739"/>
                        <a:gd name="connsiteY2" fmla="*/ 99114 h 99778"/>
                        <a:gd name="connsiteX3" fmla="*/ 9538 w 91739"/>
                        <a:gd name="connsiteY3" fmla="*/ 84196 h 99778"/>
                        <a:gd name="connsiteX4" fmla="*/ 0 w 91739"/>
                        <a:gd name="connsiteY4" fmla="*/ 74084 h 99778"/>
                        <a:gd name="connsiteX5" fmla="*/ 13769 w 91739"/>
                        <a:gd name="connsiteY5" fmla="*/ 0 h 99778"/>
                        <a:gd name="connsiteX6" fmla="*/ 91009 w 91739"/>
                        <a:gd name="connsiteY6" fmla="*/ 17571 h 99778"/>
                        <a:gd name="connsiteX7" fmla="*/ 90794 w 91739"/>
                        <a:gd name="connsiteY7" fmla="*/ 33205 h 99778"/>
                        <a:gd name="connsiteX8" fmla="*/ 91726 w 91739"/>
                        <a:gd name="connsiteY8" fmla="*/ 50489 h 99778"/>
                        <a:gd name="connsiteX9" fmla="*/ 89216 w 91739"/>
                        <a:gd name="connsiteY9" fmla="*/ 62753 h 9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39" h="99778">
                          <a:moveTo>
                            <a:pt x="89216" y="62753"/>
                          </a:moveTo>
                          <a:cubicBezTo>
                            <a:pt x="86706" y="68992"/>
                            <a:pt x="82618" y="75017"/>
                            <a:pt x="78960" y="79893"/>
                          </a:cubicBezTo>
                          <a:cubicBezTo>
                            <a:pt x="71502" y="89862"/>
                            <a:pt x="60673" y="96389"/>
                            <a:pt x="48194" y="99114"/>
                          </a:cubicBezTo>
                          <a:cubicBezTo>
                            <a:pt x="33707" y="102198"/>
                            <a:pt x="19651" y="94094"/>
                            <a:pt x="9538" y="84196"/>
                          </a:cubicBezTo>
                          <a:cubicBezTo>
                            <a:pt x="6239" y="80969"/>
                            <a:pt x="3083" y="77527"/>
                            <a:pt x="0" y="74084"/>
                          </a:cubicBezTo>
                          <a:cubicBezTo>
                            <a:pt x="6669" y="48768"/>
                            <a:pt x="12479" y="23667"/>
                            <a:pt x="13769" y="0"/>
                          </a:cubicBezTo>
                          <a:cubicBezTo>
                            <a:pt x="37293" y="38225"/>
                            <a:pt x="62107" y="69279"/>
                            <a:pt x="91009" y="17571"/>
                          </a:cubicBezTo>
                          <a:cubicBezTo>
                            <a:pt x="89216" y="20798"/>
                            <a:pt x="90722" y="29476"/>
                            <a:pt x="90794" y="33205"/>
                          </a:cubicBezTo>
                          <a:cubicBezTo>
                            <a:pt x="90937" y="39014"/>
                            <a:pt x="91583" y="44752"/>
                            <a:pt x="91726" y="50489"/>
                          </a:cubicBezTo>
                          <a:cubicBezTo>
                            <a:pt x="91870" y="54505"/>
                            <a:pt x="90866" y="58665"/>
                            <a:pt x="89216" y="62753"/>
                          </a:cubicBezTo>
                          <a:close/>
                        </a:path>
                      </a:pathLst>
                    </a:custGeom>
                    <a:solidFill>
                      <a:srgbClr val="FFAA8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6" name="Freeform: Shape 115">
                      <a:extLst>
                        <a:ext uri="{FF2B5EF4-FFF2-40B4-BE49-F238E27FC236}">
                          <a16:creationId xmlns:a16="http://schemas.microsoft.com/office/drawing/2014/main" id="{0EBEB011-EEA6-46CE-986A-3C7BFAFCF80A}"/>
                        </a:ext>
                      </a:extLst>
                    </p:cNvPr>
                    <p:cNvSpPr/>
                    <p:nvPr/>
                  </p:nvSpPr>
                  <p:spPr>
                    <a:xfrm>
                      <a:off x="9016796" y="2743404"/>
                      <a:ext cx="202667" cy="285514"/>
                    </a:xfrm>
                    <a:custGeom>
                      <a:avLst/>
                      <a:gdLst>
                        <a:gd name="connsiteX0" fmla="*/ 195335 w 202667"/>
                        <a:gd name="connsiteY0" fmla="*/ 172025 h 285514"/>
                        <a:gd name="connsiteX1" fmla="*/ 163564 w 202667"/>
                        <a:gd name="connsiteY1" fmla="*/ 248260 h 285514"/>
                        <a:gd name="connsiteX2" fmla="*/ 92492 w 202667"/>
                        <a:gd name="connsiteY2" fmla="*/ 285482 h 285514"/>
                        <a:gd name="connsiteX3" fmla="*/ 13961 w 202667"/>
                        <a:gd name="connsiteY3" fmla="*/ 223948 h 285514"/>
                        <a:gd name="connsiteX4" fmla="*/ 48 w 202667"/>
                        <a:gd name="connsiteY4" fmla="*/ 120173 h 285514"/>
                        <a:gd name="connsiteX5" fmla="*/ 17332 w 202667"/>
                        <a:gd name="connsiteY5" fmla="*/ 33394 h 285514"/>
                        <a:gd name="connsiteX6" fmla="*/ 40210 w 202667"/>
                        <a:gd name="connsiteY6" fmla="*/ 10660 h 285514"/>
                        <a:gd name="connsiteX7" fmla="*/ 61940 w 202667"/>
                        <a:gd name="connsiteY7" fmla="*/ 2914 h 285514"/>
                        <a:gd name="connsiteX8" fmla="*/ 156679 w 202667"/>
                        <a:gd name="connsiteY8" fmla="*/ 19768 h 285514"/>
                        <a:gd name="connsiteX9" fmla="*/ 195335 w 202667"/>
                        <a:gd name="connsiteY9" fmla="*/ 171953 h 28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667" h="285514">
                          <a:moveTo>
                            <a:pt x="195335" y="172025"/>
                          </a:moveTo>
                          <a:cubicBezTo>
                            <a:pt x="189455" y="199134"/>
                            <a:pt x="180561" y="226315"/>
                            <a:pt x="163564" y="248260"/>
                          </a:cubicBezTo>
                          <a:cubicBezTo>
                            <a:pt x="146567" y="270206"/>
                            <a:pt x="120247" y="286343"/>
                            <a:pt x="92492" y="285482"/>
                          </a:cubicBezTo>
                          <a:cubicBezTo>
                            <a:pt x="57350" y="284406"/>
                            <a:pt x="27587" y="256365"/>
                            <a:pt x="13961" y="223948"/>
                          </a:cubicBezTo>
                          <a:cubicBezTo>
                            <a:pt x="335" y="191532"/>
                            <a:pt x="-239" y="155314"/>
                            <a:pt x="48" y="120173"/>
                          </a:cubicBezTo>
                          <a:cubicBezTo>
                            <a:pt x="335" y="90266"/>
                            <a:pt x="1554" y="58783"/>
                            <a:pt x="17332" y="33394"/>
                          </a:cubicBezTo>
                          <a:cubicBezTo>
                            <a:pt x="23069" y="24143"/>
                            <a:pt x="30743" y="15967"/>
                            <a:pt x="40210" y="10660"/>
                          </a:cubicBezTo>
                          <a:cubicBezTo>
                            <a:pt x="46952" y="6859"/>
                            <a:pt x="54410" y="4564"/>
                            <a:pt x="61940" y="2914"/>
                          </a:cubicBezTo>
                          <a:cubicBezTo>
                            <a:pt x="94142" y="-4042"/>
                            <a:pt x="129283" y="1408"/>
                            <a:pt x="156679" y="19768"/>
                          </a:cubicBezTo>
                          <a:cubicBezTo>
                            <a:pt x="210324" y="55770"/>
                            <a:pt x="207527" y="115726"/>
                            <a:pt x="195335" y="171953"/>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7" name="Freeform: Shape 116">
                      <a:extLst>
                        <a:ext uri="{FF2B5EF4-FFF2-40B4-BE49-F238E27FC236}">
                          <a16:creationId xmlns:a16="http://schemas.microsoft.com/office/drawing/2014/main" id="{B2772A32-A77E-4185-947E-C6AD1CE04BC6}"/>
                        </a:ext>
                      </a:extLst>
                    </p:cNvPr>
                    <p:cNvSpPr/>
                    <p:nvPr/>
                  </p:nvSpPr>
                  <p:spPr>
                    <a:xfrm>
                      <a:off x="8990200" y="2668218"/>
                      <a:ext cx="267685" cy="248005"/>
                    </a:xfrm>
                    <a:custGeom>
                      <a:avLst/>
                      <a:gdLst>
                        <a:gd name="connsiteX0" fmla="*/ 224011 w 267685"/>
                        <a:gd name="connsiteY0" fmla="*/ 56156 h 248005"/>
                        <a:gd name="connsiteX1" fmla="*/ 223007 w 267685"/>
                        <a:gd name="connsiteY1" fmla="*/ 50203 h 248005"/>
                        <a:gd name="connsiteX2" fmla="*/ 190303 w 267685"/>
                        <a:gd name="connsiteY2" fmla="*/ 13268 h 248005"/>
                        <a:gd name="connsiteX3" fmla="*/ 141177 w 267685"/>
                        <a:gd name="connsiteY3" fmla="*/ 1292 h 248005"/>
                        <a:gd name="connsiteX4" fmla="*/ 63292 w 267685"/>
                        <a:gd name="connsiteY4" fmla="*/ 17787 h 248005"/>
                        <a:gd name="connsiteX5" fmla="*/ 45434 w 267685"/>
                        <a:gd name="connsiteY5" fmla="*/ 40593 h 248005"/>
                        <a:gd name="connsiteX6" fmla="*/ 43426 w 267685"/>
                        <a:gd name="connsiteY6" fmla="*/ 43103 h 248005"/>
                        <a:gd name="connsiteX7" fmla="*/ 33171 w 267685"/>
                        <a:gd name="connsiteY7" fmla="*/ 54793 h 248005"/>
                        <a:gd name="connsiteX8" fmla="*/ 27361 w 267685"/>
                        <a:gd name="connsiteY8" fmla="*/ 60459 h 248005"/>
                        <a:gd name="connsiteX9" fmla="*/ 18827 w 267685"/>
                        <a:gd name="connsiteY9" fmla="*/ 75017 h 248005"/>
                        <a:gd name="connsiteX10" fmla="*/ 13878 w 267685"/>
                        <a:gd name="connsiteY10" fmla="*/ 84269 h 248005"/>
                        <a:gd name="connsiteX11" fmla="*/ 12085 w 267685"/>
                        <a:gd name="connsiteY11" fmla="*/ 87998 h 248005"/>
                        <a:gd name="connsiteX12" fmla="*/ 12085 w 267685"/>
                        <a:gd name="connsiteY12" fmla="*/ 87783 h 248005"/>
                        <a:gd name="connsiteX13" fmla="*/ 11009 w 267685"/>
                        <a:gd name="connsiteY13" fmla="*/ 91082 h 248005"/>
                        <a:gd name="connsiteX14" fmla="*/ 8069 w 267685"/>
                        <a:gd name="connsiteY14" fmla="*/ 105641 h 248005"/>
                        <a:gd name="connsiteX15" fmla="*/ 6133 w 267685"/>
                        <a:gd name="connsiteY15" fmla="*/ 112239 h 248005"/>
                        <a:gd name="connsiteX16" fmla="*/ 5989 w 267685"/>
                        <a:gd name="connsiteY16" fmla="*/ 112669 h 248005"/>
                        <a:gd name="connsiteX17" fmla="*/ 2332 w 267685"/>
                        <a:gd name="connsiteY17" fmla="*/ 209775 h 248005"/>
                        <a:gd name="connsiteX18" fmla="*/ 7137 w 267685"/>
                        <a:gd name="connsiteY18" fmla="*/ 228780 h 248005"/>
                        <a:gd name="connsiteX19" fmla="*/ 23560 w 267685"/>
                        <a:gd name="connsiteY19" fmla="*/ 237243 h 248005"/>
                        <a:gd name="connsiteX20" fmla="*/ 37258 w 267685"/>
                        <a:gd name="connsiteY20" fmla="*/ 213719 h 248005"/>
                        <a:gd name="connsiteX21" fmla="*/ 47083 w 267685"/>
                        <a:gd name="connsiteY21" fmla="*/ 135619 h 248005"/>
                        <a:gd name="connsiteX22" fmla="*/ 69100 w 267685"/>
                        <a:gd name="connsiteY22" fmla="*/ 140926 h 248005"/>
                        <a:gd name="connsiteX23" fmla="*/ 150070 w 267685"/>
                        <a:gd name="connsiteY23" fmla="*/ 138918 h 248005"/>
                        <a:gd name="connsiteX24" fmla="*/ 190447 w 267685"/>
                        <a:gd name="connsiteY24" fmla="*/ 116470 h 248005"/>
                        <a:gd name="connsiteX25" fmla="*/ 216051 w 267685"/>
                        <a:gd name="connsiteY25" fmla="*/ 151397 h 248005"/>
                        <a:gd name="connsiteX26" fmla="*/ 223151 w 267685"/>
                        <a:gd name="connsiteY26" fmla="*/ 159214 h 248005"/>
                        <a:gd name="connsiteX27" fmla="*/ 224297 w 267685"/>
                        <a:gd name="connsiteY27" fmla="*/ 169541 h 248005"/>
                        <a:gd name="connsiteX28" fmla="*/ 221500 w 267685"/>
                        <a:gd name="connsiteY28" fmla="*/ 226127 h 248005"/>
                        <a:gd name="connsiteX29" fmla="*/ 225445 w 267685"/>
                        <a:gd name="connsiteY29" fmla="*/ 244343 h 248005"/>
                        <a:gd name="connsiteX30" fmla="*/ 248036 w 267685"/>
                        <a:gd name="connsiteY30" fmla="*/ 241546 h 248005"/>
                        <a:gd name="connsiteX31" fmla="*/ 252411 w 267685"/>
                        <a:gd name="connsiteY31" fmla="*/ 216301 h 248005"/>
                        <a:gd name="connsiteX32" fmla="*/ 262953 w 267685"/>
                        <a:gd name="connsiteY32" fmla="*/ 173270 h 248005"/>
                        <a:gd name="connsiteX33" fmla="*/ 223868 w 267685"/>
                        <a:gd name="connsiteY33" fmla="*/ 56012 h 248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7685" h="248005">
                          <a:moveTo>
                            <a:pt x="224011" y="56156"/>
                          </a:moveTo>
                          <a:cubicBezTo>
                            <a:pt x="223796" y="54148"/>
                            <a:pt x="223509" y="52211"/>
                            <a:pt x="223007" y="50203"/>
                          </a:cubicBezTo>
                          <a:cubicBezTo>
                            <a:pt x="218776" y="33780"/>
                            <a:pt x="205507" y="20799"/>
                            <a:pt x="190303" y="13268"/>
                          </a:cubicBezTo>
                          <a:cubicBezTo>
                            <a:pt x="175099" y="5738"/>
                            <a:pt x="158030" y="3085"/>
                            <a:pt x="141177" y="1292"/>
                          </a:cubicBezTo>
                          <a:cubicBezTo>
                            <a:pt x="113924" y="-1577"/>
                            <a:pt x="83158" y="-1075"/>
                            <a:pt x="63292" y="17787"/>
                          </a:cubicBezTo>
                          <a:cubicBezTo>
                            <a:pt x="56263" y="24456"/>
                            <a:pt x="51243" y="32919"/>
                            <a:pt x="45434" y="40593"/>
                          </a:cubicBezTo>
                          <a:cubicBezTo>
                            <a:pt x="44789" y="41454"/>
                            <a:pt x="44143" y="42242"/>
                            <a:pt x="43426" y="43103"/>
                          </a:cubicBezTo>
                          <a:cubicBezTo>
                            <a:pt x="39768" y="46761"/>
                            <a:pt x="36326" y="50705"/>
                            <a:pt x="33171" y="54793"/>
                          </a:cubicBezTo>
                          <a:cubicBezTo>
                            <a:pt x="31306" y="56729"/>
                            <a:pt x="29298" y="58594"/>
                            <a:pt x="27361" y="60459"/>
                          </a:cubicBezTo>
                          <a:cubicBezTo>
                            <a:pt x="24420" y="65264"/>
                            <a:pt x="21552" y="70069"/>
                            <a:pt x="18827" y="75017"/>
                          </a:cubicBezTo>
                          <a:cubicBezTo>
                            <a:pt x="17105" y="78101"/>
                            <a:pt x="15599" y="81185"/>
                            <a:pt x="13878" y="84269"/>
                          </a:cubicBezTo>
                          <a:cubicBezTo>
                            <a:pt x="13305" y="85488"/>
                            <a:pt x="12659" y="86707"/>
                            <a:pt x="12085" y="87998"/>
                          </a:cubicBezTo>
                          <a:cubicBezTo>
                            <a:pt x="13018" y="85416"/>
                            <a:pt x="13089" y="85273"/>
                            <a:pt x="12085" y="87783"/>
                          </a:cubicBezTo>
                          <a:cubicBezTo>
                            <a:pt x="11655" y="88859"/>
                            <a:pt x="11368" y="90006"/>
                            <a:pt x="11009" y="91082"/>
                          </a:cubicBezTo>
                          <a:cubicBezTo>
                            <a:pt x="10005" y="95887"/>
                            <a:pt x="9002" y="100764"/>
                            <a:pt x="8069" y="105641"/>
                          </a:cubicBezTo>
                          <a:cubicBezTo>
                            <a:pt x="7639" y="108008"/>
                            <a:pt x="6922" y="110159"/>
                            <a:pt x="6133" y="112239"/>
                          </a:cubicBezTo>
                          <a:cubicBezTo>
                            <a:pt x="6133" y="112382"/>
                            <a:pt x="6061" y="112526"/>
                            <a:pt x="5989" y="112669"/>
                          </a:cubicBezTo>
                          <a:cubicBezTo>
                            <a:pt x="-1685" y="144297"/>
                            <a:pt x="-895" y="177358"/>
                            <a:pt x="2332" y="209775"/>
                          </a:cubicBezTo>
                          <a:cubicBezTo>
                            <a:pt x="2977" y="216301"/>
                            <a:pt x="3766" y="223114"/>
                            <a:pt x="7137" y="228780"/>
                          </a:cubicBezTo>
                          <a:cubicBezTo>
                            <a:pt x="10508" y="234446"/>
                            <a:pt x="17177" y="238677"/>
                            <a:pt x="23560" y="237243"/>
                          </a:cubicBezTo>
                          <a:cubicBezTo>
                            <a:pt x="33027" y="235091"/>
                            <a:pt x="36039" y="223329"/>
                            <a:pt x="37258" y="213719"/>
                          </a:cubicBezTo>
                          <a:cubicBezTo>
                            <a:pt x="40557" y="187686"/>
                            <a:pt x="43785" y="161652"/>
                            <a:pt x="47083" y="135619"/>
                          </a:cubicBezTo>
                          <a:cubicBezTo>
                            <a:pt x="54255" y="137914"/>
                            <a:pt x="61714" y="139563"/>
                            <a:pt x="69100" y="140926"/>
                          </a:cubicBezTo>
                          <a:cubicBezTo>
                            <a:pt x="95924" y="145803"/>
                            <a:pt x="124036" y="146878"/>
                            <a:pt x="150070" y="138918"/>
                          </a:cubicBezTo>
                          <a:cubicBezTo>
                            <a:pt x="162333" y="135188"/>
                            <a:pt x="177251" y="127156"/>
                            <a:pt x="190447" y="116470"/>
                          </a:cubicBezTo>
                          <a:cubicBezTo>
                            <a:pt x="196256" y="129810"/>
                            <a:pt x="205006" y="141930"/>
                            <a:pt x="216051" y="151397"/>
                          </a:cubicBezTo>
                          <a:cubicBezTo>
                            <a:pt x="218776" y="153692"/>
                            <a:pt x="221716" y="155987"/>
                            <a:pt x="223151" y="159214"/>
                          </a:cubicBezTo>
                          <a:cubicBezTo>
                            <a:pt x="224585" y="162369"/>
                            <a:pt x="224441" y="166027"/>
                            <a:pt x="224297" y="169541"/>
                          </a:cubicBezTo>
                          <a:cubicBezTo>
                            <a:pt x="223365" y="188403"/>
                            <a:pt x="222433" y="207265"/>
                            <a:pt x="221500" y="226127"/>
                          </a:cubicBezTo>
                          <a:cubicBezTo>
                            <a:pt x="221214" y="232509"/>
                            <a:pt x="221142" y="239681"/>
                            <a:pt x="225445" y="244343"/>
                          </a:cubicBezTo>
                          <a:cubicBezTo>
                            <a:pt x="231469" y="250797"/>
                            <a:pt x="241438" y="248000"/>
                            <a:pt x="248036" y="241546"/>
                          </a:cubicBezTo>
                          <a:cubicBezTo>
                            <a:pt x="249256" y="233083"/>
                            <a:pt x="250690" y="224692"/>
                            <a:pt x="252411" y="216301"/>
                          </a:cubicBezTo>
                          <a:cubicBezTo>
                            <a:pt x="250403" y="201599"/>
                            <a:pt x="258292" y="187471"/>
                            <a:pt x="262953" y="173270"/>
                          </a:cubicBezTo>
                          <a:cubicBezTo>
                            <a:pt x="276795" y="131316"/>
                            <a:pt x="259224" y="81830"/>
                            <a:pt x="223868" y="56012"/>
                          </a:cubicBezTo>
                          <a:close/>
                        </a:path>
                      </a:pathLst>
                    </a:custGeom>
                    <a:solidFill>
                      <a:srgbClr val="91515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8" name="Freeform: Shape 117">
                      <a:extLst>
                        <a:ext uri="{FF2B5EF4-FFF2-40B4-BE49-F238E27FC236}">
                          <a16:creationId xmlns:a16="http://schemas.microsoft.com/office/drawing/2014/main" id="{1C9EF377-AC38-43E0-B7C5-AFE3035D0462}"/>
                        </a:ext>
                      </a:extLst>
                    </p:cNvPr>
                    <p:cNvSpPr/>
                    <p:nvPr/>
                  </p:nvSpPr>
                  <p:spPr>
                    <a:xfrm>
                      <a:off x="9194130" y="2881066"/>
                      <a:ext cx="37867" cy="88493"/>
                    </a:xfrm>
                    <a:custGeom>
                      <a:avLst/>
                      <a:gdLst>
                        <a:gd name="connsiteX0" fmla="*/ 10184 w 37867"/>
                        <a:gd name="connsiteY0" fmla="*/ 45694 h 88493"/>
                        <a:gd name="connsiteX1" fmla="*/ 17929 w 37867"/>
                        <a:gd name="connsiteY1" fmla="*/ 1373 h 88493"/>
                        <a:gd name="connsiteX2" fmla="*/ 24312 w 37867"/>
                        <a:gd name="connsiteY2" fmla="*/ 10 h 88493"/>
                        <a:gd name="connsiteX3" fmla="*/ 31269 w 37867"/>
                        <a:gd name="connsiteY3" fmla="*/ 1659 h 88493"/>
                        <a:gd name="connsiteX4" fmla="*/ 36648 w 37867"/>
                        <a:gd name="connsiteY4" fmla="*/ 13708 h 88493"/>
                        <a:gd name="connsiteX5" fmla="*/ 33205 w 37867"/>
                        <a:gd name="connsiteY5" fmla="*/ 58101 h 88493"/>
                        <a:gd name="connsiteX6" fmla="*/ 4446 w 37867"/>
                        <a:gd name="connsiteY6" fmla="*/ 88008 h 88493"/>
                        <a:gd name="connsiteX7" fmla="*/ 0 w 37867"/>
                        <a:gd name="connsiteY7" fmla="*/ 88151 h 88493"/>
                        <a:gd name="connsiteX8" fmla="*/ 10256 w 37867"/>
                        <a:gd name="connsiteY8" fmla="*/ 45766 h 8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67" h="88493">
                          <a:moveTo>
                            <a:pt x="10184" y="45694"/>
                          </a:moveTo>
                          <a:cubicBezTo>
                            <a:pt x="12263" y="31207"/>
                            <a:pt x="16710" y="16003"/>
                            <a:pt x="17929" y="1373"/>
                          </a:cubicBezTo>
                          <a:cubicBezTo>
                            <a:pt x="20439" y="82"/>
                            <a:pt x="21515" y="82"/>
                            <a:pt x="24312" y="10"/>
                          </a:cubicBezTo>
                          <a:cubicBezTo>
                            <a:pt x="26751" y="-62"/>
                            <a:pt x="29260" y="225"/>
                            <a:pt x="31269" y="1659"/>
                          </a:cubicBezTo>
                          <a:cubicBezTo>
                            <a:pt x="34783" y="4170"/>
                            <a:pt x="35931" y="9118"/>
                            <a:pt x="36648" y="13708"/>
                          </a:cubicBezTo>
                          <a:cubicBezTo>
                            <a:pt x="38799" y="28482"/>
                            <a:pt x="38369" y="44116"/>
                            <a:pt x="33205" y="58101"/>
                          </a:cubicBezTo>
                          <a:cubicBezTo>
                            <a:pt x="27970" y="72015"/>
                            <a:pt x="17500" y="84063"/>
                            <a:pt x="4446" y="88008"/>
                          </a:cubicBezTo>
                          <a:cubicBezTo>
                            <a:pt x="2654" y="88510"/>
                            <a:pt x="1721" y="88725"/>
                            <a:pt x="0" y="88151"/>
                          </a:cubicBezTo>
                          <a:cubicBezTo>
                            <a:pt x="5020" y="74238"/>
                            <a:pt x="8104" y="60755"/>
                            <a:pt x="10256" y="45766"/>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19" name="Freeform: Shape 118">
                      <a:extLst>
                        <a:ext uri="{FF2B5EF4-FFF2-40B4-BE49-F238E27FC236}">
                          <a16:creationId xmlns:a16="http://schemas.microsoft.com/office/drawing/2014/main" id="{5E274662-8E0D-4DE9-BF51-EF2580EA6E50}"/>
                        </a:ext>
                      </a:extLst>
                    </p:cNvPr>
                    <p:cNvSpPr/>
                    <p:nvPr/>
                  </p:nvSpPr>
                  <p:spPr>
                    <a:xfrm>
                      <a:off x="8994930" y="2867454"/>
                      <a:ext cx="33532" cy="92233"/>
                    </a:xfrm>
                    <a:custGeom>
                      <a:avLst/>
                      <a:gdLst>
                        <a:gd name="connsiteX0" fmla="*/ 4200 w 33532"/>
                        <a:gd name="connsiteY0" fmla="*/ 12260 h 92233"/>
                        <a:gd name="connsiteX1" fmla="*/ 11085 w 33532"/>
                        <a:gd name="connsiteY1" fmla="*/ 1000 h 92233"/>
                        <a:gd name="connsiteX2" fmla="*/ 18185 w 33532"/>
                        <a:gd name="connsiteY2" fmla="*/ 211 h 92233"/>
                        <a:gd name="connsiteX3" fmla="*/ 31955 w 33532"/>
                        <a:gd name="connsiteY3" fmla="*/ 9247 h 92233"/>
                        <a:gd name="connsiteX4" fmla="*/ 33532 w 33532"/>
                        <a:gd name="connsiteY4" fmla="*/ 10180 h 92233"/>
                        <a:gd name="connsiteX5" fmla="*/ 31596 w 33532"/>
                        <a:gd name="connsiteY5" fmla="*/ 35998 h 92233"/>
                        <a:gd name="connsiteX6" fmla="*/ 30592 w 33532"/>
                        <a:gd name="connsiteY6" fmla="*/ 79961 h 92233"/>
                        <a:gd name="connsiteX7" fmla="*/ 32672 w 33532"/>
                        <a:gd name="connsiteY7" fmla="*/ 92225 h 92233"/>
                        <a:gd name="connsiteX8" fmla="*/ 26504 w 33532"/>
                        <a:gd name="connsiteY8" fmla="*/ 90002 h 92233"/>
                        <a:gd name="connsiteX9" fmla="*/ 1833 w 33532"/>
                        <a:gd name="connsiteY9" fmla="*/ 56653 h 92233"/>
                        <a:gd name="connsiteX10" fmla="*/ 4128 w 33532"/>
                        <a:gd name="connsiteY10" fmla="*/ 12188 h 9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32" h="92233">
                          <a:moveTo>
                            <a:pt x="4200" y="12260"/>
                          </a:moveTo>
                          <a:cubicBezTo>
                            <a:pt x="5491" y="7813"/>
                            <a:pt x="7283" y="3008"/>
                            <a:pt x="11085" y="1000"/>
                          </a:cubicBezTo>
                          <a:cubicBezTo>
                            <a:pt x="13308" y="-148"/>
                            <a:pt x="15818" y="-148"/>
                            <a:pt x="18185" y="211"/>
                          </a:cubicBezTo>
                          <a:cubicBezTo>
                            <a:pt x="23635" y="1143"/>
                            <a:pt x="28441" y="4586"/>
                            <a:pt x="31955" y="9247"/>
                          </a:cubicBezTo>
                          <a:cubicBezTo>
                            <a:pt x="32528" y="9463"/>
                            <a:pt x="33030" y="9821"/>
                            <a:pt x="33532" y="10180"/>
                          </a:cubicBezTo>
                          <a:cubicBezTo>
                            <a:pt x="32600" y="18714"/>
                            <a:pt x="32169" y="27320"/>
                            <a:pt x="31596" y="35998"/>
                          </a:cubicBezTo>
                          <a:cubicBezTo>
                            <a:pt x="30448" y="52923"/>
                            <a:pt x="29301" y="62964"/>
                            <a:pt x="30592" y="79961"/>
                          </a:cubicBezTo>
                          <a:cubicBezTo>
                            <a:pt x="30735" y="81682"/>
                            <a:pt x="32169" y="90719"/>
                            <a:pt x="32672" y="92225"/>
                          </a:cubicBezTo>
                          <a:cubicBezTo>
                            <a:pt x="31022" y="92368"/>
                            <a:pt x="28082" y="90719"/>
                            <a:pt x="26504" y="90002"/>
                          </a:cubicBezTo>
                          <a:cubicBezTo>
                            <a:pt x="14025" y="84408"/>
                            <a:pt x="5203" y="71140"/>
                            <a:pt x="1833" y="56653"/>
                          </a:cubicBezTo>
                          <a:cubicBezTo>
                            <a:pt x="-1538" y="42166"/>
                            <a:pt x="40" y="26603"/>
                            <a:pt x="4128" y="12188"/>
                          </a:cubicBezTo>
                          <a:close/>
                        </a:path>
                      </a:pathLst>
                    </a:custGeom>
                    <a:solidFill>
                      <a:srgbClr val="FFC2B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20" name="Freeform: Shape 119">
                    <a:extLst>
                      <a:ext uri="{FF2B5EF4-FFF2-40B4-BE49-F238E27FC236}">
                        <a16:creationId xmlns:a16="http://schemas.microsoft.com/office/drawing/2014/main" id="{50C7238E-B3D9-4CC0-8E57-0EF4B0B540B0}"/>
                      </a:ext>
                    </a:extLst>
                  </p:cNvPr>
                  <p:cNvSpPr/>
                  <p:nvPr/>
                </p:nvSpPr>
                <p:spPr>
                  <a:xfrm>
                    <a:off x="8846802" y="4630296"/>
                    <a:ext cx="105808" cy="38770"/>
                  </a:xfrm>
                  <a:custGeom>
                    <a:avLst/>
                    <a:gdLst>
                      <a:gd name="connsiteX0" fmla="*/ 0 w 105808"/>
                      <a:gd name="connsiteY0" fmla="*/ 21058 h 38770"/>
                      <a:gd name="connsiteX1" fmla="*/ 47763 w 105808"/>
                      <a:gd name="connsiteY1" fmla="*/ 22206 h 38770"/>
                      <a:gd name="connsiteX2" fmla="*/ 94882 w 105808"/>
                      <a:gd name="connsiteY2" fmla="*/ 5066 h 38770"/>
                      <a:gd name="connsiteX3" fmla="*/ 105640 w 105808"/>
                      <a:gd name="connsiteY3" fmla="*/ 4850 h 38770"/>
                      <a:gd name="connsiteX4" fmla="*/ 75304 w 105808"/>
                      <a:gd name="connsiteY4" fmla="*/ 27728 h 38770"/>
                      <a:gd name="connsiteX5" fmla="*/ 21444 w 105808"/>
                      <a:gd name="connsiteY5" fmla="*/ 37912 h 38770"/>
                      <a:gd name="connsiteX6" fmla="*/ 71 w 105808"/>
                      <a:gd name="connsiteY6" fmla="*/ 21130 h 3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08" h="38770">
                        <a:moveTo>
                          <a:pt x="0" y="21058"/>
                        </a:moveTo>
                        <a:cubicBezTo>
                          <a:pt x="0" y="21058"/>
                          <a:pt x="25675" y="27585"/>
                          <a:pt x="47763" y="22206"/>
                        </a:cubicBezTo>
                        <a:cubicBezTo>
                          <a:pt x="69853" y="16827"/>
                          <a:pt x="89216" y="12380"/>
                          <a:pt x="94882" y="5066"/>
                        </a:cubicBezTo>
                        <a:cubicBezTo>
                          <a:pt x="100547" y="-2322"/>
                          <a:pt x="106930" y="-959"/>
                          <a:pt x="105640" y="4850"/>
                        </a:cubicBezTo>
                        <a:cubicBezTo>
                          <a:pt x="104349" y="10659"/>
                          <a:pt x="102340" y="23497"/>
                          <a:pt x="75304" y="27728"/>
                        </a:cubicBezTo>
                        <a:cubicBezTo>
                          <a:pt x="47835" y="37912"/>
                          <a:pt x="21444" y="37912"/>
                          <a:pt x="21444" y="37912"/>
                        </a:cubicBezTo>
                        <a:cubicBezTo>
                          <a:pt x="21444" y="37912"/>
                          <a:pt x="358" y="44510"/>
                          <a:pt x="71" y="21130"/>
                        </a:cubicBezTo>
                        <a:close/>
                      </a:path>
                    </a:pathLst>
                  </a:custGeom>
                  <a:solidFill>
                    <a:srgbClr val="49281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1" name="Freeform: Shape 120">
                    <a:extLst>
                      <a:ext uri="{FF2B5EF4-FFF2-40B4-BE49-F238E27FC236}">
                        <a16:creationId xmlns:a16="http://schemas.microsoft.com/office/drawing/2014/main" id="{A8B7F546-3E1E-41FB-97A1-120642146E0A}"/>
                      </a:ext>
                    </a:extLst>
                  </p:cNvPr>
                  <p:cNvSpPr/>
                  <p:nvPr/>
                </p:nvSpPr>
                <p:spPr>
                  <a:xfrm>
                    <a:off x="9221658" y="4615926"/>
                    <a:ext cx="103213" cy="39792"/>
                  </a:xfrm>
                  <a:custGeom>
                    <a:avLst/>
                    <a:gdLst>
                      <a:gd name="connsiteX0" fmla="*/ 1805 w 103213"/>
                      <a:gd name="connsiteY0" fmla="*/ 0 h 39792"/>
                      <a:gd name="connsiteX1" fmla="*/ 44764 w 103213"/>
                      <a:gd name="connsiteY1" fmla="*/ 25173 h 39792"/>
                      <a:gd name="connsiteX2" fmla="*/ 103214 w 103213"/>
                      <a:gd name="connsiteY2" fmla="*/ 21587 h 39792"/>
                      <a:gd name="connsiteX3" fmla="*/ 43617 w 103213"/>
                      <a:gd name="connsiteY3" fmla="*/ 37867 h 39792"/>
                      <a:gd name="connsiteX4" fmla="*/ 1877 w 103213"/>
                      <a:gd name="connsiteY4" fmla="*/ 0 h 39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13" h="39792">
                        <a:moveTo>
                          <a:pt x="1805" y="0"/>
                        </a:moveTo>
                        <a:cubicBezTo>
                          <a:pt x="1805" y="0"/>
                          <a:pt x="20237" y="21515"/>
                          <a:pt x="44764" y="25173"/>
                        </a:cubicBezTo>
                        <a:cubicBezTo>
                          <a:pt x="69291" y="28831"/>
                          <a:pt x="95397" y="28974"/>
                          <a:pt x="103214" y="21587"/>
                        </a:cubicBezTo>
                        <a:cubicBezTo>
                          <a:pt x="103214" y="21587"/>
                          <a:pt x="100704" y="46832"/>
                          <a:pt x="43617" y="37867"/>
                        </a:cubicBezTo>
                        <a:cubicBezTo>
                          <a:pt x="-13471" y="28902"/>
                          <a:pt x="1877" y="0"/>
                          <a:pt x="1877" y="0"/>
                        </a:cubicBezTo>
                        <a:close/>
                      </a:path>
                    </a:pathLst>
                  </a:custGeom>
                  <a:solidFill>
                    <a:srgbClr val="49281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nvGrpSpPr>
                <p:cNvPr id="122" name="Graphic 17">
                  <a:extLst>
                    <a:ext uri="{FF2B5EF4-FFF2-40B4-BE49-F238E27FC236}">
                      <a16:creationId xmlns:a16="http://schemas.microsoft.com/office/drawing/2014/main" id="{77B35D3F-157D-4B80-8743-5CA4759A1E08}"/>
                    </a:ext>
                  </a:extLst>
                </p:cNvPr>
                <p:cNvGrpSpPr/>
                <p:nvPr/>
              </p:nvGrpSpPr>
              <p:grpSpPr>
                <a:xfrm>
                  <a:off x="8847806" y="3347743"/>
                  <a:ext cx="525618" cy="337933"/>
                  <a:chOff x="8847806" y="3347743"/>
                  <a:chExt cx="525618" cy="337933"/>
                </a:xfrm>
              </p:grpSpPr>
              <p:sp>
                <p:nvSpPr>
                  <p:cNvPr id="123" name="Freeform: Shape 122">
                    <a:extLst>
                      <a:ext uri="{FF2B5EF4-FFF2-40B4-BE49-F238E27FC236}">
                        <a16:creationId xmlns:a16="http://schemas.microsoft.com/office/drawing/2014/main" id="{3635E633-14D5-4BCA-A1B8-933057DC731E}"/>
                      </a:ext>
                    </a:extLst>
                  </p:cNvPr>
                  <p:cNvSpPr/>
                  <p:nvPr/>
                </p:nvSpPr>
                <p:spPr>
                  <a:xfrm>
                    <a:off x="8847806" y="3347743"/>
                    <a:ext cx="525618" cy="337933"/>
                  </a:xfrm>
                  <a:custGeom>
                    <a:avLst/>
                    <a:gdLst>
                      <a:gd name="connsiteX0" fmla="*/ 515793 w 525618"/>
                      <a:gd name="connsiteY0" fmla="*/ 0 h 337933"/>
                      <a:gd name="connsiteX1" fmla="*/ 525619 w 525618"/>
                      <a:gd name="connsiteY1" fmla="*/ 9825 h 337933"/>
                      <a:gd name="connsiteX2" fmla="*/ 525619 w 525618"/>
                      <a:gd name="connsiteY2" fmla="*/ 328108 h 337933"/>
                      <a:gd name="connsiteX3" fmla="*/ 515793 w 525618"/>
                      <a:gd name="connsiteY3" fmla="*/ 337934 h 337933"/>
                      <a:gd name="connsiteX4" fmla="*/ 9825 w 525618"/>
                      <a:gd name="connsiteY4" fmla="*/ 337934 h 337933"/>
                      <a:gd name="connsiteX5" fmla="*/ 0 w 525618"/>
                      <a:gd name="connsiteY5" fmla="*/ 328108 h 337933"/>
                      <a:gd name="connsiteX6" fmla="*/ 0 w 525618"/>
                      <a:gd name="connsiteY6" fmla="*/ 9825 h 337933"/>
                      <a:gd name="connsiteX7" fmla="*/ 9825 w 525618"/>
                      <a:gd name="connsiteY7" fmla="*/ 0 h 33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618" h="337933">
                        <a:moveTo>
                          <a:pt x="515793" y="0"/>
                        </a:moveTo>
                        <a:cubicBezTo>
                          <a:pt x="521219" y="0"/>
                          <a:pt x="525619" y="4399"/>
                          <a:pt x="525619" y="9825"/>
                        </a:cubicBezTo>
                        <a:lnTo>
                          <a:pt x="525619" y="328108"/>
                        </a:lnTo>
                        <a:cubicBezTo>
                          <a:pt x="525619" y="333535"/>
                          <a:pt x="521219" y="337934"/>
                          <a:pt x="515793" y="337934"/>
                        </a:cubicBezTo>
                        <a:lnTo>
                          <a:pt x="9825" y="337934"/>
                        </a:lnTo>
                        <a:cubicBezTo>
                          <a:pt x="4399" y="337934"/>
                          <a:pt x="0" y="333535"/>
                          <a:pt x="0" y="328108"/>
                        </a:cubicBezTo>
                        <a:lnTo>
                          <a:pt x="0" y="9825"/>
                        </a:lnTo>
                        <a:cubicBezTo>
                          <a:pt x="0" y="4399"/>
                          <a:pt x="4399" y="0"/>
                          <a:pt x="9825" y="0"/>
                        </a:cubicBezTo>
                        <a:close/>
                      </a:path>
                    </a:pathLst>
                  </a:custGeom>
                  <a:solidFill>
                    <a:srgbClr val="C4DCE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4" name="Freeform: Shape 123">
                    <a:extLst>
                      <a:ext uri="{FF2B5EF4-FFF2-40B4-BE49-F238E27FC236}">
                        <a16:creationId xmlns:a16="http://schemas.microsoft.com/office/drawing/2014/main" id="{D2C7F2D1-5511-4817-8A24-AFF0CC31F8E7}"/>
                      </a:ext>
                    </a:extLst>
                  </p:cNvPr>
                  <p:cNvSpPr/>
                  <p:nvPr/>
                </p:nvSpPr>
                <p:spPr>
                  <a:xfrm>
                    <a:off x="8859352" y="3358644"/>
                    <a:ext cx="505752" cy="316131"/>
                  </a:xfrm>
                  <a:custGeom>
                    <a:avLst/>
                    <a:gdLst>
                      <a:gd name="connsiteX0" fmla="*/ 499513 w 505752"/>
                      <a:gd name="connsiteY0" fmla="*/ 0 h 316131"/>
                      <a:gd name="connsiteX1" fmla="*/ 505753 w 505752"/>
                      <a:gd name="connsiteY1" fmla="*/ 6239 h 316131"/>
                      <a:gd name="connsiteX2" fmla="*/ 505753 w 505752"/>
                      <a:gd name="connsiteY2" fmla="*/ 309892 h 316131"/>
                      <a:gd name="connsiteX3" fmla="*/ 499513 w 505752"/>
                      <a:gd name="connsiteY3" fmla="*/ 316131 h 316131"/>
                      <a:gd name="connsiteX4" fmla="*/ 6239 w 505752"/>
                      <a:gd name="connsiteY4" fmla="*/ 316131 h 316131"/>
                      <a:gd name="connsiteX5" fmla="*/ 0 w 505752"/>
                      <a:gd name="connsiteY5" fmla="*/ 309892 h 316131"/>
                      <a:gd name="connsiteX6" fmla="*/ 0 w 505752"/>
                      <a:gd name="connsiteY6" fmla="*/ 6239 h 316131"/>
                      <a:gd name="connsiteX7" fmla="*/ 6239 w 505752"/>
                      <a:gd name="connsiteY7" fmla="*/ 0 h 316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5752" h="316131">
                        <a:moveTo>
                          <a:pt x="499513" y="0"/>
                        </a:moveTo>
                        <a:cubicBezTo>
                          <a:pt x="502959" y="0"/>
                          <a:pt x="505753" y="2794"/>
                          <a:pt x="505753" y="6239"/>
                        </a:cubicBezTo>
                        <a:lnTo>
                          <a:pt x="505753" y="309892"/>
                        </a:lnTo>
                        <a:cubicBezTo>
                          <a:pt x="505753" y="313338"/>
                          <a:pt x="502959" y="316131"/>
                          <a:pt x="499513" y="316131"/>
                        </a:cubicBezTo>
                        <a:lnTo>
                          <a:pt x="6239" y="316131"/>
                        </a:lnTo>
                        <a:cubicBezTo>
                          <a:pt x="2793" y="316131"/>
                          <a:pt x="0" y="313338"/>
                          <a:pt x="0" y="309892"/>
                        </a:cubicBezTo>
                        <a:lnTo>
                          <a:pt x="0" y="6239"/>
                        </a:lnTo>
                        <a:cubicBezTo>
                          <a:pt x="0" y="2793"/>
                          <a:pt x="2793" y="0"/>
                          <a:pt x="6239" y="0"/>
                        </a:cubicBezTo>
                        <a:close/>
                      </a:path>
                    </a:pathLst>
                  </a:custGeom>
                  <a:solidFill>
                    <a:srgbClr val="D1E7F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5" name="Freeform: Shape 124">
                    <a:extLst>
                      <a:ext uri="{FF2B5EF4-FFF2-40B4-BE49-F238E27FC236}">
                        <a16:creationId xmlns:a16="http://schemas.microsoft.com/office/drawing/2014/main" id="{7AFDB60F-51DC-40B5-BCA5-1F202B2B8E23}"/>
                      </a:ext>
                    </a:extLst>
                  </p:cNvPr>
                  <p:cNvSpPr/>
                  <p:nvPr/>
                </p:nvSpPr>
                <p:spPr>
                  <a:xfrm>
                    <a:off x="8859423" y="3453742"/>
                    <a:ext cx="505752" cy="221105"/>
                  </a:xfrm>
                  <a:custGeom>
                    <a:avLst/>
                    <a:gdLst>
                      <a:gd name="connsiteX0" fmla="*/ 254024 w 505752"/>
                      <a:gd name="connsiteY0" fmla="*/ 42242 h 221105"/>
                      <a:gd name="connsiteX1" fmla="*/ 112023 w 505752"/>
                      <a:gd name="connsiteY1" fmla="*/ 99974 h 221105"/>
                      <a:gd name="connsiteX2" fmla="*/ 47908 w 505752"/>
                      <a:gd name="connsiteY2" fmla="*/ 141929 h 221105"/>
                      <a:gd name="connsiteX3" fmla="*/ 0 w 505752"/>
                      <a:gd name="connsiteY3" fmla="*/ 190554 h 221105"/>
                      <a:gd name="connsiteX4" fmla="*/ 0 w 505752"/>
                      <a:gd name="connsiteY4" fmla="*/ 214794 h 221105"/>
                      <a:gd name="connsiteX5" fmla="*/ 6311 w 505752"/>
                      <a:gd name="connsiteY5" fmla="*/ 221105 h 221105"/>
                      <a:gd name="connsiteX6" fmla="*/ 499442 w 505752"/>
                      <a:gd name="connsiteY6" fmla="*/ 221105 h 221105"/>
                      <a:gd name="connsiteX7" fmla="*/ 505753 w 505752"/>
                      <a:gd name="connsiteY7" fmla="*/ 214794 h 221105"/>
                      <a:gd name="connsiteX8" fmla="*/ 505753 w 505752"/>
                      <a:gd name="connsiteY8" fmla="*/ 0 h 221105"/>
                      <a:gd name="connsiteX9" fmla="*/ 254096 w 505752"/>
                      <a:gd name="connsiteY9" fmla="*/ 42313 h 22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5752" h="221105">
                        <a:moveTo>
                          <a:pt x="254024" y="42242"/>
                        </a:moveTo>
                        <a:cubicBezTo>
                          <a:pt x="204898" y="56657"/>
                          <a:pt x="156846" y="75088"/>
                          <a:pt x="112023" y="99974"/>
                        </a:cubicBezTo>
                        <a:cubicBezTo>
                          <a:pt x="89576" y="112453"/>
                          <a:pt x="68634" y="126869"/>
                          <a:pt x="47908" y="141929"/>
                        </a:cubicBezTo>
                        <a:cubicBezTo>
                          <a:pt x="29333" y="155412"/>
                          <a:pt x="10829" y="169827"/>
                          <a:pt x="0" y="190554"/>
                        </a:cubicBezTo>
                        <a:lnTo>
                          <a:pt x="0" y="214794"/>
                        </a:lnTo>
                        <a:cubicBezTo>
                          <a:pt x="0" y="218237"/>
                          <a:pt x="2797" y="221105"/>
                          <a:pt x="6311" y="221105"/>
                        </a:cubicBezTo>
                        <a:lnTo>
                          <a:pt x="499442" y="221105"/>
                        </a:lnTo>
                        <a:cubicBezTo>
                          <a:pt x="502884" y="221105"/>
                          <a:pt x="505753" y="218309"/>
                          <a:pt x="505753" y="214794"/>
                        </a:cubicBezTo>
                        <a:lnTo>
                          <a:pt x="505753" y="0"/>
                        </a:lnTo>
                        <a:cubicBezTo>
                          <a:pt x="420624" y="5020"/>
                          <a:pt x="335998" y="18288"/>
                          <a:pt x="254096" y="42313"/>
                        </a:cubicBezTo>
                        <a:close/>
                      </a:path>
                    </a:pathLst>
                  </a:custGeom>
                  <a:solidFill>
                    <a:srgbClr val="C4DCE8"/>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26" name="Freeform: Shape 125">
                    <a:extLst>
                      <a:ext uri="{FF2B5EF4-FFF2-40B4-BE49-F238E27FC236}">
                        <a16:creationId xmlns:a16="http://schemas.microsoft.com/office/drawing/2014/main" id="{7E8D665C-5693-48AB-B887-99E5C3042099}"/>
                      </a:ext>
                    </a:extLst>
                  </p:cNvPr>
                  <p:cNvSpPr/>
                  <p:nvPr/>
                </p:nvSpPr>
                <p:spPr>
                  <a:xfrm>
                    <a:off x="9054424" y="3468874"/>
                    <a:ext cx="99544" cy="67414"/>
                  </a:xfrm>
                  <a:custGeom>
                    <a:avLst/>
                    <a:gdLst>
                      <a:gd name="connsiteX0" fmla="*/ 99544 w 99544"/>
                      <a:gd name="connsiteY0" fmla="*/ 33707 h 67414"/>
                      <a:gd name="connsiteX1" fmla="*/ 49772 w 99544"/>
                      <a:gd name="connsiteY1" fmla="*/ 67415 h 67414"/>
                      <a:gd name="connsiteX2" fmla="*/ 0 w 99544"/>
                      <a:gd name="connsiteY2" fmla="*/ 33707 h 67414"/>
                      <a:gd name="connsiteX3" fmla="*/ 49772 w 99544"/>
                      <a:gd name="connsiteY3" fmla="*/ 0 h 67414"/>
                      <a:gd name="connsiteX4" fmla="*/ 99544 w 99544"/>
                      <a:gd name="connsiteY4" fmla="*/ 33707 h 67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44" h="67414">
                        <a:moveTo>
                          <a:pt x="99544" y="33707"/>
                        </a:moveTo>
                        <a:cubicBezTo>
                          <a:pt x="99544" y="52354"/>
                          <a:pt x="77240" y="67415"/>
                          <a:pt x="49772" y="67415"/>
                        </a:cubicBezTo>
                        <a:cubicBezTo>
                          <a:pt x="22304" y="67415"/>
                          <a:pt x="0" y="52354"/>
                          <a:pt x="0" y="33707"/>
                        </a:cubicBezTo>
                        <a:cubicBezTo>
                          <a:pt x="0" y="15061"/>
                          <a:pt x="22304" y="0"/>
                          <a:pt x="49772" y="0"/>
                        </a:cubicBezTo>
                        <a:cubicBezTo>
                          <a:pt x="77240" y="0"/>
                          <a:pt x="99544" y="15061"/>
                          <a:pt x="99544" y="33707"/>
                        </a:cubicBezTo>
                        <a:close/>
                      </a:path>
                    </a:pathLst>
                  </a:custGeom>
                  <a:solidFill>
                    <a:srgbClr val="60C0FD"/>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grpSp>
        <p:grpSp>
          <p:nvGrpSpPr>
            <p:cNvPr id="149" name="Group 148">
              <a:extLst>
                <a:ext uri="{FF2B5EF4-FFF2-40B4-BE49-F238E27FC236}">
                  <a16:creationId xmlns:a16="http://schemas.microsoft.com/office/drawing/2014/main" id="{7DD454B8-5177-44A3-B1FE-5DB773DA5024}"/>
                </a:ext>
              </a:extLst>
            </p:cNvPr>
            <p:cNvGrpSpPr/>
            <p:nvPr/>
          </p:nvGrpSpPr>
          <p:grpSpPr>
            <a:xfrm>
              <a:off x="2057547" y="1895974"/>
              <a:ext cx="1749549" cy="1269875"/>
              <a:chOff x="2057547" y="1895974"/>
              <a:chExt cx="1749549" cy="1269875"/>
            </a:xfrm>
          </p:grpSpPr>
          <p:grpSp>
            <p:nvGrpSpPr>
              <p:cNvPr id="128" name="Graphic 17">
                <a:extLst>
                  <a:ext uri="{FF2B5EF4-FFF2-40B4-BE49-F238E27FC236}">
                    <a16:creationId xmlns:a16="http://schemas.microsoft.com/office/drawing/2014/main" id="{B919B7F7-A0B5-4067-B8EB-39D0DC047E0D}"/>
                  </a:ext>
                </a:extLst>
              </p:cNvPr>
              <p:cNvGrpSpPr/>
              <p:nvPr/>
            </p:nvGrpSpPr>
            <p:grpSpPr>
              <a:xfrm>
                <a:off x="2144070" y="1982948"/>
                <a:ext cx="338623" cy="356731"/>
                <a:chOff x="2144070" y="1982948"/>
                <a:chExt cx="338623" cy="356731"/>
              </a:xfrm>
              <a:solidFill>
                <a:srgbClr val="FFAA81"/>
              </a:solidFill>
            </p:grpSpPr>
            <p:sp>
              <p:nvSpPr>
                <p:cNvPr id="129" name="Freeform: Shape 128">
                  <a:extLst>
                    <a:ext uri="{FF2B5EF4-FFF2-40B4-BE49-F238E27FC236}">
                      <a16:creationId xmlns:a16="http://schemas.microsoft.com/office/drawing/2014/main" id="{E003A87D-BF6A-4C60-A006-811F8BE58899}"/>
                    </a:ext>
                  </a:extLst>
                </p:cNvPr>
                <p:cNvSpPr/>
                <p:nvPr/>
              </p:nvSpPr>
              <p:spPr>
                <a:xfrm>
                  <a:off x="2225593" y="1982948"/>
                  <a:ext cx="257100" cy="308786"/>
                </a:xfrm>
                <a:custGeom>
                  <a:avLst/>
                  <a:gdLst>
                    <a:gd name="connsiteX0" fmla="*/ 256267 w 257100"/>
                    <a:gd name="connsiteY0" fmla="*/ 115832 h 308786"/>
                    <a:gd name="connsiteX1" fmla="*/ 227078 w 257100"/>
                    <a:gd name="connsiteY1" fmla="*/ 184465 h 308786"/>
                    <a:gd name="connsiteX2" fmla="*/ 107453 w 257100"/>
                    <a:gd name="connsiteY2" fmla="*/ 303015 h 308786"/>
                    <a:gd name="connsiteX3" fmla="*/ 3176 w 257100"/>
                    <a:gd name="connsiteY3" fmla="*/ 223408 h 308786"/>
                    <a:gd name="connsiteX4" fmla="*/ 50796 w 257100"/>
                    <a:gd name="connsiteY4" fmla="*/ 27475 h 308786"/>
                    <a:gd name="connsiteX5" fmla="*/ 256267 w 257100"/>
                    <a:gd name="connsiteY5" fmla="*/ 115832 h 308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100" h="308786">
                      <a:moveTo>
                        <a:pt x="256267" y="115832"/>
                      </a:moveTo>
                      <a:cubicBezTo>
                        <a:pt x="256267" y="115832"/>
                        <a:pt x="241494" y="141435"/>
                        <a:pt x="227078" y="184465"/>
                      </a:cubicBezTo>
                      <a:cubicBezTo>
                        <a:pt x="212663" y="227496"/>
                        <a:pt x="176876" y="334714"/>
                        <a:pt x="107453" y="303015"/>
                      </a:cubicBezTo>
                      <a:cubicBezTo>
                        <a:pt x="38031" y="271244"/>
                        <a:pt x="9272" y="248294"/>
                        <a:pt x="3176" y="223408"/>
                      </a:cubicBezTo>
                      <a:cubicBezTo>
                        <a:pt x="-2920" y="198522"/>
                        <a:pt x="-6076" y="65127"/>
                        <a:pt x="50796" y="27475"/>
                      </a:cubicBezTo>
                      <a:cubicBezTo>
                        <a:pt x="107668" y="-10105"/>
                        <a:pt x="270109" y="-31190"/>
                        <a:pt x="256267" y="115832"/>
                      </a:cubicBezTo>
                      <a:close/>
                    </a:path>
                  </a:pathLst>
                </a:custGeom>
                <a:solidFill>
                  <a:srgbClr val="7627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0" name="Freeform: Shape 129">
                  <a:extLst>
                    <a:ext uri="{FF2B5EF4-FFF2-40B4-BE49-F238E27FC236}">
                      <a16:creationId xmlns:a16="http://schemas.microsoft.com/office/drawing/2014/main" id="{E8613674-7E0A-469D-B135-CCC198C70879}"/>
                    </a:ext>
                  </a:extLst>
                </p:cNvPr>
                <p:cNvSpPr/>
                <p:nvPr/>
              </p:nvSpPr>
              <p:spPr>
                <a:xfrm>
                  <a:off x="2144070" y="2181501"/>
                  <a:ext cx="168545" cy="158178"/>
                </a:xfrm>
                <a:custGeom>
                  <a:avLst/>
                  <a:gdLst>
                    <a:gd name="connsiteX0" fmla="*/ 57374 w 168545"/>
                    <a:gd name="connsiteY0" fmla="*/ 25358 h 158178"/>
                    <a:gd name="connsiteX1" fmla="*/ 81758 w 168545"/>
                    <a:gd name="connsiteY1" fmla="*/ 3054 h 158178"/>
                    <a:gd name="connsiteX2" fmla="*/ 119123 w 168545"/>
                    <a:gd name="connsiteY2" fmla="*/ 6855 h 158178"/>
                    <a:gd name="connsiteX3" fmla="*/ 162584 w 168545"/>
                    <a:gd name="connsiteY3" fmla="*/ 57989 h 158178"/>
                    <a:gd name="connsiteX4" fmla="*/ 94954 w 168545"/>
                    <a:gd name="connsiteY4" fmla="*/ 158179 h 158178"/>
                    <a:gd name="connsiteX5" fmla="*/ 0 w 168545"/>
                    <a:gd name="connsiteY5" fmla="*/ 121675 h 158178"/>
                    <a:gd name="connsiteX6" fmla="*/ 57374 w 168545"/>
                    <a:gd name="connsiteY6" fmla="*/ 25430 h 15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45" h="158178">
                      <a:moveTo>
                        <a:pt x="57374" y="25358"/>
                      </a:moveTo>
                      <a:cubicBezTo>
                        <a:pt x="64833" y="17684"/>
                        <a:pt x="72148" y="8504"/>
                        <a:pt x="81758" y="3054"/>
                      </a:cubicBezTo>
                      <a:cubicBezTo>
                        <a:pt x="94165" y="-3903"/>
                        <a:pt x="106788" y="2623"/>
                        <a:pt x="119123" y="6855"/>
                      </a:cubicBezTo>
                      <a:cubicBezTo>
                        <a:pt x="142790" y="15030"/>
                        <a:pt x="183956" y="41996"/>
                        <a:pt x="162584" y="57989"/>
                      </a:cubicBezTo>
                      <a:cubicBezTo>
                        <a:pt x="119410" y="90262"/>
                        <a:pt x="94954" y="158179"/>
                        <a:pt x="94954" y="158179"/>
                      </a:cubicBezTo>
                      <a:cubicBezTo>
                        <a:pt x="57087" y="152585"/>
                        <a:pt x="31556" y="142760"/>
                        <a:pt x="0" y="121675"/>
                      </a:cubicBezTo>
                      <a:cubicBezTo>
                        <a:pt x="0" y="121675"/>
                        <a:pt x="4877" y="79074"/>
                        <a:pt x="57374" y="25430"/>
                      </a:cubicBezTo>
                      <a:close/>
                    </a:path>
                  </a:pathLst>
                </a:custGeom>
                <a:solidFill>
                  <a:srgbClr val="7627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31" name="Freeform: Shape 130">
                <a:extLst>
                  <a:ext uri="{FF2B5EF4-FFF2-40B4-BE49-F238E27FC236}">
                    <a16:creationId xmlns:a16="http://schemas.microsoft.com/office/drawing/2014/main" id="{64656D2E-2900-4A11-9A22-B0A4A3B55F37}"/>
                  </a:ext>
                </a:extLst>
              </p:cNvPr>
              <p:cNvSpPr/>
              <p:nvPr/>
            </p:nvSpPr>
            <p:spPr>
              <a:xfrm>
                <a:off x="2057691" y="2262962"/>
                <a:ext cx="483167" cy="850220"/>
              </a:xfrm>
              <a:custGeom>
                <a:avLst/>
                <a:gdLst>
                  <a:gd name="connsiteX0" fmla="*/ 99074 w 483167"/>
                  <a:gd name="connsiteY0" fmla="*/ 625 h 850220"/>
                  <a:gd name="connsiteX1" fmla="*/ 198116 w 483167"/>
                  <a:gd name="connsiteY1" fmla="*/ 25081 h 850220"/>
                  <a:gd name="connsiteX2" fmla="*/ 210164 w 483167"/>
                  <a:gd name="connsiteY2" fmla="*/ 34046 h 850220"/>
                  <a:gd name="connsiteX3" fmla="*/ 208730 w 483167"/>
                  <a:gd name="connsiteY3" fmla="*/ 48820 h 850220"/>
                  <a:gd name="connsiteX4" fmla="*/ 205789 w 483167"/>
                  <a:gd name="connsiteY4" fmla="*/ 52334 h 850220"/>
                  <a:gd name="connsiteX5" fmla="*/ 257857 w 483167"/>
                  <a:gd name="connsiteY5" fmla="*/ 111573 h 850220"/>
                  <a:gd name="connsiteX6" fmla="*/ 365863 w 483167"/>
                  <a:gd name="connsiteY6" fmla="*/ 405543 h 850220"/>
                  <a:gd name="connsiteX7" fmla="*/ 472364 w 483167"/>
                  <a:gd name="connsiteY7" fmla="*/ 563035 h 850220"/>
                  <a:gd name="connsiteX8" fmla="*/ 479894 w 483167"/>
                  <a:gd name="connsiteY8" fmla="*/ 611014 h 850220"/>
                  <a:gd name="connsiteX9" fmla="*/ 298592 w 483167"/>
                  <a:gd name="connsiteY9" fmla="*/ 844383 h 850220"/>
                  <a:gd name="connsiteX10" fmla="*/ 155946 w 483167"/>
                  <a:gd name="connsiteY10" fmla="*/ 787942 h 850220"/>
                  <a:gd name="connsiteX11" fmla="*/ 14949 w 483167"/>
                  <a:gd name="connsiteY11" fmla="*/ 462487 h 850220"/>
                  <a:gd name="connsiteX12" fmla="*/ 35962 w 483167"/>
                  <a:gd name="connsiteY12" fmla="*/ 66534 h 850220"/>
                  <a:gd name="connsiteX13" fmla="*/ 82435 w 483167"/>
                  <a:gd name="connsiteY13" fmla="*/ 30532 h 850220"/>
                  <a:gd name="connsiteX14" fmla="*/ 78849 w 483167"/>
                  <a:gd name="connsiteY14" fmla="*/ 15327 h 850220"/>
                  <a:gd name="connsiteX15" fmla="*/ 99145 w 483167"/>
                  <a:gd name="connsiteY15" fmla="*/ 482 h 850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3167" h="850220">
                    <a:moveTo>
                      <a:pt x="99074" y="625"/>
                    </a:moveTo>
                    <a:lnTo>
                      <a:pt x="198116" y="25081"/>
                    </a:lnTo>
                    <a:cubicBezTo>
                      <a:pt x="203280" y="26372"/>
                      <a:pt x="207582" y="29671"/>
                      <a:pt x="210164" y="34046"/>
                    </a:cubicBezTo>
                    <a:cubicBezTo>
                      <a:pt x="212890" y="38707"/>
                      <a:pt x="212172" y="44660"/>
                      <a:pt x="208730" y="48820"/>
                    </a:cubicBezTo>
                    <a:lnTo>
                      <a:pt x="205789" y="52334"/>
                    </a:lnTo>
                    <a:cubicBezTo>
                      <a:pt x="205789" y="52334"/>
                      <a:pt x="241362" y="51616"/>
                      <a:pt x="257857" y="111573"/>
                    </a:cubicBezTo>
                    <a:cubicBezTo>
                      <a:pt x="274352" y="171528"/>
                      <a:pt x="296871" y="318550"/>
                      <a:pt x="365863" y="405543"/>
                    </a:cubicBezTo>
                    <a:cubicBezTo>
                      <a:pt x="434856" y="492537"/>
                      <a:pt x="472364" y="563035"/>
                      <a:pt x="472364" y="563035"/>
                    </a:cubicBezTo>
                    <a:cubicBezTo>
                      <a:pt x="472364" y="563035"/>
                      <a:pt x="490365" y="573506"/>
                      <a:pt x="479894" y="611014"/>
                    </a:cubicBezTo>
                    <a:cubicBezTo>
                      <a:pt x="469424" y="648523"/>
                      <a:pt x="333088" y="827888"/>
                      <a:pt x="298592" y="844383"/>
                    </a:cubicBezTo>
                    <a:cubicBezTo>
                      <a:pt x="264096" y="860879"/>
                      <a:pt x="194960" y="842519"/>
                      <a:pt x="155946" y="787942"/>
                    </a:cubicBezTo>
                    <a:cubicBezTo>
                      <a:pt x="106819" y="719236"/>
                      <a:pt x="43636" y="627868"/>
                      <a:pt x="14949" y="462487"/>
                    </a:cubicBezTo>
                    <a:cubicBezTo>
                      <a:pt x="7490" y="419385"/>
                      <a:pt x="-24066" y="104042"/>
                      <a:pt x="35962" y="66534"/>
                    </a:cubicBezTo>
                    <a:cubicBezTo>
                      <a:pt x="35962" y="66534"/>
                      <a:pt x="64434" y="29025"/>
                      <a:pt x="82435" y="30532"/>
                    </a:cubicBezTo>
                    <a:cubicBezTo>
                      <a:pt x="82435" y="30532"/>
                      <a:pt x="78562" y="23934"/>
                      <a:pt x="78849" y="15327"/>
                    </a:cubicBezTo>
                    <a:cubicBezTo>
                      <a:pt x="79208" y="5144"/>
                      <a:pt x="89248" y="-1956"/>
                      <a:pt x="99145" y="482"/>
                    </a:cubicBezTo>
                    <a:close/>
                  </a:path>
                </a:pathLst>
              </a:custGeom>
              <a:solidFill>
                <a:srgbClr val="5366C5"/>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2" name="Freeform: Shape 131">
                <a:extLst>
                  <a:ext uri="{FF2B5EF4-FFF2-40B4-BE49-F238E27FC236}">
                    <a16:creationId xmlns:a16="http://schemas.microsoft.com/office/drawing/2014/main" id="{06979D83-F6DE-4769-A28B-E6290B0B3CC0}"/>
                  </a:ext>
                </a:extLst>
              </p:cNvPr>
              <p:cNvSpPr/>
              <p:nvPr/>
            </p:nvSpPr>
            <p:spPr>
              <a:xfrm>
                <a:off x="2057547" y="2293597"/>
                <a:ext cx="443103" cy="819657"/>
              </a:xfrm>
              <a:custGeom>
                <a:avLst/>
                <a:gdLst>
                  <a:gd name="connsiteX0" fmla="*/ 35962 w 443103"/>
                  <a:gd name="connsiteY0" fmla="*/ 36042 h 819657"/>
                  <a:gd name="connsiteX1" fmla="*/ 82435 w 443103"/>
                  <a:gd name="connsiteY1" fmla="*/ 40 h 819657"/>
                  <a:gd name="connsiteX2" fmla="*/ 91185 w 443103"/>
                  <a:gd name="connsiteY2" fmla="*/ 5061 h 819657"/>
                  <a:gd name="connsiteX3" fmla="*/ 63000 w 443103"/>
                  <a:gd name="connsiteY3" fmla="*/ 42856 h 819657"/>
                  <a:gd name="connsiteX4" fmla="*/ 76985 w 443103"/>
                  <a:gd name="connsiteY4" fmla="*/ 275723 h 819657"/>
                  <a:gd name="connsiteX5" fmla="*/ 90969 w 443103"/>
                  <a:gd name="connsiteY5" fmla="*/ 298242 h 819657"/>
                  <a:gd name="connsiteX6" fmla="*/ 93408 w 443103"/>
                  <a:gd name="connsiteY6" fmla="*/ 316458 h 819657"/>
                  <a:gd name="connsiteX7" fmla="*/ 96062 w 443103"/>
                  <a:gd name="connsiteY7" fmla="*/ 336181 h 819657"/>
                  <a:gd name="connsiteX8" fmla="*/ 128908 w 443103"/>
                  <a:gd name="connsiteY8" fmla="*/ 447702 h 819657"/>
                  <a:gd name="connsiteX9" fmla="*/ 443103 w 443103"/>
                  <a:gd name="connsiteY9" fmla="*/ 643634 h 819657"/>
                  <a:gd name="connsiteX10" fmla="*/ 298592 w 443103"/>
                  <a:gd name="connsiteY10" fmla="*/ 813820 h 819657"/>
                  <a:gd name="connsiteX11" fmla="*/ 155946 w 443103"/>
                  <a:gd name="connsiteY11" fmla="*/ 757379 h 819657"/>
                  <a:gd name="connsiteX12" fmla="*/ 14949 w 443103"/>
                  <a:gd name="connsiteY12" fmla="*/ 431924 h 819657"/>
                  <a:gd name="connsiteX13" fmla="*/ 35962 w 443103"/>
                  <a:gd name="connsiteY13" fmla="*/ 35971 h 819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3103" h="819657">
                    <a:moveTo>
                      <a:pt x="35962" y="36042"/>
                    </a:moveTo>
                    <a:cubicBezTo>
                      <a:pt x="35962" y="36042"/>
                      <a:pt x="64434" y="-1394"/>
                      <a:pt x="82435" y="40"/>
                    </a:cubicBezTo>
                    <a:cubicBezTo>
                      <a:pt x="85232" y="1976"/>
                      <a:pt x="88101" y="3626"/>
                      <a:pt x="91185" y="5061"/>
                    </a:cubicBezTo>
                    <a:cubicBezTo>
                      <a:pt x="79853" y="15316"/>
                      <a:pt x="70171" y="27795"/>
                      <a:pt x="63000" y="42856"/>
                    </a:cubicBezTo>
                    <a:cubicBezTo>
                      <a:pt x="30009" y="112135"/>
                      <a:pt x="51023" y="207448"/>
                      <a:pt x="76985" y="275723"/>
                    </a:cubicBezTo>
                    <a:cubicBezTo>
                      <a:pt x="80212" y="284257"/>
                      <a:pt x="85017" y="291931"/>
                      <a:pt x="90969" y="298242"/>
                    </a:cubicBezTo>
                    <a:cubicBezTo>
                      <a:pt x="91758" y="304338"/>
                      <a:pt x="92619" y="310362"/>
                      <a:pt x="93408" y="316458"/>
                    </a:cubicBezTo>
                    <a:cubicBezTo>
                      <a:pt x="91758" y="303764"/>
                      <a:pt x="95488" y="332308"/>
                      <a:pt x="96062" y="336181"/>
                    </a:cubicBezTo>
                    <a:cubicBezTo>
                      <a:pt x="101871" y="374980"/>
                      <a:pt x="112772" y="411915"/>
                      <a:pt x="128908" y="447702"/>
                    </a:cubicBezTo>
                    <a:cubicBezTo>
                      <a:pt x="183414" y="568690"/>
                      <a:pt x="317669" y="617816"/>
                      <a:pt x="443103" y="643634"/>
                    </a:cubicBezTo>
                    <a:cubicBezTo>
                      <a:pt x="397276" y="710332"/>
                      <a:pt x="322833" y="802274"/>
                      <a:pt x="298592" y="813820"/>
                    </a:cubicBezTo>
                    <a:cubicBezTo>
                      <a:pt x="264096" y="830315"/>
                      <a:pt x="194960" y="811956"/>
                      <a:pt x="155946" y="757379"/>
                    </a:cubicBezTo>
                    <a:cubicBezTo>
                      <a:pt x="106819" y="688673"/>
                      <a:pt x="43636" y="597305"/>
                      <a:pt x="14949" y="431924"/>
                    </a:cubicBezTo>
                    <a:cubicBezTo>
                      <a:pt x="7490" y="388822"/>
                      <a:pt x="-24066" y="73479"/>
                      <a:pt x="35962" y="35971"/>
                    </a:cubicBezTo>
                    <a:close/>
                  </a:path>
                </a:pathLst>
              </a:custGeom>
              <a:solidFill>
                <a:srgbClr val="465DAF"/>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33" name="Graphic 17">
                <a:extLst>
                  <a:ext uri="{FF2B5EF4-FFF2-40B4-BE49-F238E27FC236}">
                    <a16:creationId xmlns:a16="http://schemas.microsoft.com/office/drawing/2014/main" id="{E0326499-3D74-47F8-AEBB-B80BA1EA0CFE}"/>
                  </a:ext>
                </a:extLst>
              </p:cNvPr>
              <p:cNvGrpSpPr/>
              <p:nvPr/>
            </p:nvGrpSpPr>
            <p:grpSpPr>
              <a:xfrm>
                <a:off x="2080469" y="2338469"/>
                <a:ext cx="627020" cy="491586"/>
                <a:chOff x="2080469" y="2338469"/>
                <a:chExt cx="627020" cy="491586"/>
              </a:xfrm>
            </p:grpSpPr>
            <p:sp>
              <p:nvSpPr>
                <p:cNvPr id="134" name="Freeform: Shape 133">
                  <a:extLst>
                    <a:ext uri="{FF2B5EF4-FFF2-40B4-BE49-F238E27FC236}">
                      <a16:creationId xmlns:a16="http://schemas.microsoft.com/office/drawing/2014/main" id="{E541D728-FEC8-4801-AF29-65D9127C10FC}"/>
                    </a:ext>
                  </a:extLst>
                </p:cNvPr>
                <p:cNvSpPr/>
                <p:nvPr/>
              </p:nvSpPr>
              <p:spPr>
                <a:xfrm>
                  <a:off x="2538845" y="2584358"/>
                  <a:ext cx="168644" cy="147592"/>
                </a:xfrm>
                <a:custGeom>
                  <a:avLst/>
                  <a:gdLst>
                    <a:gd name="connsiteX0" fmla="*/ 15163 w 168644"/>
                    <a:gd name="connsiteY0" fmla="*/ 146614 h 147592"/>
                    <a:gd name="connsiteX1" fmla="*/ 16095 w 168644"/>
                    <a:gd name="connsiteY1" fmla="*/ 147546 h 147592"/>
                    <a:gd name="connsiteX2" fmla="*/ 17386 w 168644"/>
                    <a:gd name="connsiteY2" fmla="*/ 147259 h 147592"/>
                    <a:gd name="connsiteX3" fmla="*/ 42559 w 168644"/>
                    <a:gd name="connsiteY3" fmla="*/ 128541 h 147592"/>
                    <a:gd name="connsiteX4" fmla="*/ 54321 w 168644"/>
                    <a:gd name="connsiteY4" fmla="*/ 120508 h 147592"/>
                    <a:gd name="connsiteX5" fmla="*/ 66800 w 168644"/>
                    <a:gd name="connsiteY5" fmla="*/ 116707 h 147592"/>
                    <a:gd name="connsiteX6" fmla="*/ 99144 w 168644"/>
                    <a:gd name="connsiteY6" fmla="*/ 96483 h 147592"/>
                    <a:gd name="connsiteX7" fmla="*/ 113273 w 168644"/>
                    <a:gd name="connsiteY7" fmla="*/ 81566 h 147592"/>
                    <a:gd name="connsiteX8" fmla="*/ 122955 w 168644"/>
                    <a:gd name="connsiteY8" fmla="*/ 50297 h 147592"/>
                    <a:gd name="connsiteX9" fmla="*/ 123959 w 168644"/>
                    <a:gd name="connsiteY9" fmla="*/ 31794 h 147592"/>
                    <a:gd name="connsiteX10" fmla="*/ 123528 w 168644"/>
                    <a:gd name="connsiteY10" fmla="*/ 31148 h 147592"/>
                    <a:gd name="connsiteX11" fmla="*/ 168639 w 168644"/>
                    <a:gd name="connsiteY11" fmla="*/ 36383 h 147592"/>
                    <a:gd name="connsiteX12" fmla="*/ 108252 w 168644"/>
                    <a:gd name="connsiteY12" fmla="*/ 23 h 147592"/>
                    <a:gd name="connsiteX13" fmla="*/ 89247 w 168644"/>
                    <a:gd name="connsiteY13" fmla="*/ 7696 h 147592"/>
                    <a:gd name="connsiteX14" fmla="*/ 57046 w 168644"/>
                    <a:gd name="connsiteY14" fmla="*/ 27849 h 147592"/>
                    <a:gd name="connsiteX15" fmla="*/ 53030 w 168644"/>
                    <a:gd name="connsiteY15" fmla="*/ 29929 h 147592"/>
                    <a:gd name="connsiteX16" fmla="*/ 50950 w 168644"/>
                    <a:gd name="connsiteY16" fmla="*/ 31650 h 147592"/>
                    <a:gd name="connsiteX17" fmla="*/ 50520 w 168644"/>
                    <a:gd name="connsiteY17" fmla="*/ 31937 h 147592"/>
                    <a:gd name="connsiteX18" fmla="*/ 50520 w 168644"/>
                    <a:gd name="connsiteY18" fmla="*/ 31937 h 147592"/>
                    <a:gd name="connsiteX19" fmla="*/ 26423 w 168644"/>
                    <a:gd name="connsiteY19" fmla="*/ 66075 h 147592"/>
                    <a:gd name="connsiteX20" fmla="*/ 246 w 168644"/>
                    <a:gd name="connsiteY20" fmla="*/ 117927 h 147592"/>
                    <a:gd name="connsiteX21" fmla="*/ 5122 w 168644"/>
                    <a:gd name="connsiteY21" fmla="*/ 130621 h 147592"/>
                    <a:gd name="connsiteX22" fmla="*/ 14948 w 168644"/>
                    <a:gd name="connsiteY22" fmla="*/ 146685 h 147592"/>
                    <a:gd name="connsiteX23" fmla="*/ 108109 w 168644"/>
                    <a:gd name="connsiteY23" fmla="*/ 24120 h 147592"/>
                    <a:gd name="connsiteX24" fmla="*/ 108109 w 168644"/>
                    <a:gd name="connsiteY24" fmla="*/ 24120 h 147592"/>
                    <a:gd name="connsiteX25" fmla="*/ 108109 w 168644"/>
                    <a:gd name="connsiteY25" fmla="*/ 24120 h 147592"/>
                    <a:gd name="connsiteX26" fmla="*/ 108109 w 168644"/>
                    <a:gd name="connsiteY26" fmla="*/ 24120 h 147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8644" h="147592">
                      <a:moveTo>
                        <a:pt x="15163" y="146614"/>
                      </a:moveTo>
                      <a:cubicBezTo>
                        <a:pt x="15378" y="146972"/>
                        <a:pt x="15665" y="147402"/>
                        <a:pt x="16095" y="147546"/>
                      </a:cubicBezTo>
                      <a:cubicBezTo>
                        <a:pt x="16526" y="147689"/>
                        <a:pt x="16956" y="147474"/>
                        <a:pt x="17386" y="147259"/>
                      </a:cubicBezTo>
                      <a:cubicBezTo>
                        <a:pt x="27211" y="142167"/>
                        <a:pt x="33810" y="135354"/>
                        <a:pt x="42559" y="128541"/>
                      </a:cubicBezTo>
                      <a:cubicBezTo>
                        <a:pt x="45930" y="125959"/>
                        <a:pt x="50735" y="122875"/>
                        <a:pt x="54321" y="120508"/>
                      </a:cubicBezTo>
                      <a:cubicBezTo>
                        <a:pt x="57691" y="118285"/>
                        <a:pt x="63214" y="118500"/>
                        <a:pt x="66800" y="116707"/>
                      </a:cubicBezTo>
                      <a:cubicBezTo>
                        <a:pt x="78203" y="110970"/>
                        <a:pt x="89032" y="104228"/>
                        <a:pt x="99144" y="96483"/>
                      </a:cubicBezTo>
                      <a:cubicBezTo>
                        <a:pt x="104667" y="92323"/>
                        <a:pt x="110045" y="87662"/>
                        <a:pt x="113273" y="81566"/>
                      </a:cubicBezTo>
                      <a:cubicBezTo>
                        <a:pt x="114492" y="79271"/>
                        <a:pt x="122596" y="51229"/>
                        <a:pt x="122955" y="50297"/>
                      </a:cubicBezTo>
                      <a:cubicBezTo>
                        <a:pt x="123887" y="47571"/>
                        <a:pt x="124389" y="32941"/>
                        <a:pt x="123959" y="31794"/>
                      </a:cubicBezTo>
                      <a:cubicBezTo>
                        <a:pt x="123887" y="31578"/>
                        <a:pt x="123672" y="31363"/>
                        <a:pt x="123528" y="31148"/>
                      </a:cubicBezTo>
                      <a:cubicBezTo>
                        <a:pt x="170145" y="51086"/>
                        <a:pt x="168639" y="36383"/>
                        <a:pt x="168639" y="36383"/>
                      </a:cubicBezTo>
                      <a:cubicBezTo>
                        <a:pt x="168639" y="36383"/>
                        <a:pt x="111408" y="-1053"/>
                        <a:pt x="108252" y="23"/>
                      </a:cubicBezTo>
                      <a:cubicBezTo>
                        <a:pt x="105025" y="1098"/>
                        <a:pt x="89247" y="7696"/>
                        <a:pt x="89247" y="7696"/>
                      </a:cubicBezTo>
                      <a:lnTo>
                        <a:pt x="57046" y="27849"/>
                      </a:lnTo>
                      <a:cubicBezTo>
                        <a:pt x="55612" y="28423"/>
                        <a:pt x="54249" y="29068"/>
                        <a:pt x="53030" y="29929"/>
                      </a:cubicBezTo>
                      <a:cubicBezTo>
                        <a:pt x="52313" y="30431"/>
                        <a:pt x="51667" y="31076"/>
                        <a:pt x="50950" y="31650"/>
                      </a:cubicBezTo>
                      <a:lnTo>
                        <a:pt x="50520" y="31937"/>
                      </a:lnTo>
                      <a:lnTo>
                        <a:pt x="50520" y="31937"/>
                      </a:lnTo>
                      <a:cubicBezTo>
                        <a:pt x="40408" y="40758"/>
                        <a:pt x="31299" y="53883"/>
                        <a:pt x="26423" y="66075"/>
                      </a:cubicBezTo>
                      <a:cubicBezTo>
                        <a:pt x="16741" y="90602"/>
                        <a:pt x="4405" y="100643"/>
                        <a:pt x="246" y="117927"/>
                      </a:cubicBezTo>
                      <a:cubicBezTo>
                        <a:pt x="-974" y="122947"/>
                        <a:pt x="2612" y="126533"/>
                        <a:pt x="5122" y="130621"/>
                      </a:cubicBezTo>
                      <a:cubicBezTo>
                        <a:pt x="8421" y="135999"/>
                        <a:pt x="11721" y="141306"/>
                        <a:pt x="14948" y="146685"/>
                      </a:cubicBezTo>
                      <a:close/>
                      <a:moveTo>
                        <a:pt x="108109" y="24120"/>
                      </a:moveTo>
                      <a:cubicBezTo>
                        <a:pt x="108109" y="24120"/>
                        <a:pt x="108109" y="24120"/>
                        <a:pt x="108109" y="24120"/>
                      </a:cubicBezTo>
                      <a:lnTo>
                        <a:pt x="108109" y="24120"/>
                      </a:lnTo>
                      <a:cubicBezTo>
                        <a:pt x="108109" y="24120"/>
                        <a:pt x="108109" y="24120"/>
                        <a:pt x="108109" y="24120"/>
                      </a:cubicBezTo>
                      <a:close/>
                    </a:path>
                  </a:pathLst>
                </a:custGeom>
                <a:solidFill>
                  <a:srgbClr val="762700"/>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5" name="Freeform: Shape 134">
                  <a:extLst>
                    <a:ext uri="{FF2B5EF4-FFF2-40B4-BE49-F238E27FC236}">
                      <a16:creationId xmlns:a16="http://schemas.microsoft.com/office/drawing/2014/main" id="{3E1F261C-1EDB-4A42-B25A-0C39BA396C61}"/>
                    </a:ext>
                  </a:extLst>
                </p:cNvPr>
                <p:cNvSpPr/>
                <p:nvPr/>
              </p:nvSpPr>
              <p:spPr>
                <a:xfrm>
                  <a:off x="2080469" y="2338469"/>
                  <a:ext cx="484656" cy="491586"/>
                </a:xfrm>
                <a:custGeom>
                  <a:avLst/>
                  <a:gdLst>
                    <a:gd name="connsiteX0" fmla="*/ 67618 w 484656"/>
                    <a:gd name="connsiteY0" fmla="*/ 279 h 491586"/>
                    <a:gd name="connsiteX1" fmla="*/ 136610 w 484656"/>
                    <a:gd name="connsiteY1" fmla="*/ 195637 h 491586"/>
                    <a:gd name="connsiteX2" fmla="*/ 191618 w 484656"/>
                    <a:gd name="connsiteY2" fmla="*/ 367903 h 491586"/>
                    <a:gd name="connsiteX3" fmla="*/ 465364 w 484656"/>
                    <a:gd name="connsiteY3" fmla="*/ 344595 h 491586"/>
                    <a:gd name="connsiteX4" fmla="*/ 484656 w 484656"/>
                    <a:gd name="connsiteY4" fmla="*/ 390423 h 491586"/>
                    <a:gd name="connsiteX5" fmla="*/ 445426 w 484656"/>
                    <a:gd name="connsiteY5" fmla="*/ 413731 h 491586"/>
                    <a:gd name="connsiteX6" fmla="*/ 363812 w 484656"/>
                    <a:gd name="connsiteY6" fmla="*/ 456403 h 491586"/>
                    <a:gd name="connsiteX7" fmla="*/ 269862 w 484656"/>
                    <a:gd name="connsiteY7" fmla="*/ 488604 h 491586"/>
                    <a:gd name="connsiteX8" fmla="*/ 175338 w 484656"/>
                    <a:gd name="connsiteY8" fmla="*/ 480787 h 491586"/>
                    <a:gd name="connsiteX9" fmla="*/ 135893 w 484656"/>
                    <a:gd name="connsiteY9" fmla="*/ 457909 h 491586"/>
                    <a:gd name="connsiteX10" fmla="*/ 4650 w 484656"/>
                    <a:gd name="connsiteY10" fmla="*/ 180577 h 491586"/>
                    <a:gd name="connsiteX11" fmla="*/ 67618 w 484656"/>
                    <a:gd name="connsiteY11" fmla="*/ 279 h 49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656" h="491586">
                      <a:moveTo>
                        <a:pt x="67618" y="279"/>
                      </a:moveTo>
                      <a:cubicBezTo>
                        <a:pt x="137399" y="-7037"/>
                        <a:pt x="121621" y="131594"/>
                        <a:pt x="136610" y="195637"/>
                      </a:cubicBezTo>
                      <a:cubicBezTo>
                        <a:pt x="154181" y="270582"/>
                        <a:pt x="164508" y="344667"/>
                        <a:pt x="191618" y="367903"/>
                      </a:cubicBezTo>
                      <a:cubicBezTo>
                        <a:pt x="253223" y="420687"/>
                        <a:pt x="390276" y="377513"/>
                        <a:pt x="465364" y="344595"/>
                      </a:cubicBezTo>
                      <a:cubicBezTo>
                        <a:pt x="471890" y="357432"/>
                        <a:pt x="483509" y="366971"/>
                        <a:pt x="484656" y="390423"/>
                      </a:cubicBezTo>
                      <a:cubicBezTo>
                        <a:pt x="474257" y="398096"/>
                        <a:pt x="456112" y="406415"/>
                        <a:pt x="445426" y="413731"/>
                      </a:cubicBezTo>
                      <a:cubicBezTo>
                        <a:pt x="419465" y="431588"/>
                        <a:pt x="392069" y="442490"/>
                        <a:pt x="363812" y="456403"/>
                      </a:cubicBezTo>
                      <a:cubicBezTo>
                        <a:pt x="334121" y="471105"/>
                        <a:pt x="302637" y="483082"/>
                        <a:pt x="269862" y="488604"/>
                      </a:cubicBezTo>
                      <a:cubicBezTo>
                        <a:pt x="238306" y="493911"/>
                        <a:pt x="205388" y="492620"/>
                        <a:pt x="175338" y="480787"/>
                      </a:cubicBezTo>
                      <a:cubicBezTo>
                        <a:pt x="161138" y="475193"/>
                        <a:pt x="147870" y="467375"/>
                        <a:pt x="135893" y="457909"/>
                      </a:cubicBezTo>
                      <a:cubicBezTo>
                        <a:pt x="88775" y="420544"/>
                        <a:pt x="12610" y="245840"/>
                        <a:pt x="4650" y="180577"/>
                      </a:cubicBezTo>
                      <a:cubicBezTo>
                        <a:pt x="-12993" y="36639"/>
                        <a:pt x="22077" y="5012"/>
                        <a:pt x="67618" y="279"/>
                      </a:cubicBezTo>
                      <a:close/>
                    </a:path>
                  </a:pathLst>
                </a:custGeom>
                <a:solidFill>
                  <a:srgbClr val="D1E7F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36" name="Freeform: Shape 135">
                <a:extLst>
                  <a:ext uri="{FF2B5EF4-FFF2-40B4-BE49-F238E27FC236}">
                    <a16:creationId xmlns:a16="http://schemas.microsoft.com/office/drawing/2014/main" id="{0E014F40-78AE-42A5-A3B9-011139C33E19}"/>
                  </a:ext>
                </a:extLst>
              </p:cNvPr>
              <p:cNvSpPr/>
              <p:nvPr/>
            </p:nvSpPr>
            <p:spPr>
              <a:xfrm>
                <a:off x="2382140" y="2873331"/>
                <a:ext cx="1324585" cy="275826"/>
              </a:xfrm>
              <a:custGeom>
                <a:avLst/>
                <a:gdLst>
                  <a:gd name="connsiteX0" fmla="*/ 113203 w 1324585"/>
                  <a:gd name="connsiteY0" fmla="*/ 0 h 275826"/>
                  <a:gd name="connsiteX1" fmla="*/ 684793 w 1324585"/>
                  <a:gd name="connsiteY1" fmla="*/ 39516 h 275826"/>
                  <a:gd name="connsiteX2" fmla="*/ 1306370 w 1324585"/>
                  <a:gd name="connsiteY2" fmla="*/ 225911 h 275826"/>
                  <a:gd name="connsiteX3" fmla="*/ 1324586 w 1324585"/>
                  <a:gd name="connsiteY3" fmla="*/ 249793 h 275826"/>
                  <a:gd name="connsiteX4" fmla="*/ 1300919 w 1324585"/>
                  <a:gd name="connsiteY4" fmla="*/ 275826 h 275826"/>
                  <a:gd name="connsiteX5" fmla="*/ 763252 w 1324585"/>
                  <a:gd name="connsiteY5" fmla="*/ 181661 h 275826"/>
                  <a:gd name="connsiteX6" fmla="*/ 105386 w 1324585"/>
                  <a:gd name="connsiteY6" fmla="*/ 272886 h 275826"/>
                  <a:gd name="connsiteX7" fmla="*/ 113203 w 1324585"/>
                  <a:gd name="connsiteY7" fmla="*/ 0 h 27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4585" h="275826">
                    <a:moveTo>
                      <a:pt x="113203" y="0"/>
                    </a:moveTo>
                    <a:cubicBezTo>
                      <a:pt x="113203" y="0"/>
                      <a:pt x="625339" y="27468"/>
                      <a:pt x="684793" y="39516"/>
                    </a:cubicBezTo>
                    <a:cubicBezTo>
                      <a:pt x="744247" y="51565"/>
                      <a:pt x="1306370" y="225911"/>
                      <a:pt x="1306370" y="225911"/>
                    </a:cubicBezTo>
                    <a:lnTo>
                      <a:pt x="1324586" y="249793"/>
                    </a:lnTo>
                    <a:lnTo>
                      <a:pt x="1300919" y="275826"/>
                    </a:lnTo>
                    <a:cubicBezTo>
                      <a:pt x="1300919" y="275826"/>
                      <a:pt x="855983" y="187829"/>
                      <a:pt x="763252" y="181661"/>
                    </a:cubicBezTo>
                    <a:cubicBezTo>
                      <a:pt x="670449" y="175422"/>
                      <a:pt x="201846" y="295835"/>
                      <a:pt x="105386" y="272886"/>
                    </a:cubicBezTo>
                    <a:cubicBezTo>
                      <a:pt x="8926" y="250008"/>
                      <a:pt x="-76705" y="133036"/>
                      <a:pt x="113203" y="0"/>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37" name="Freeform: Shape 136">
                <a:extLst>
                  <a:ext uri="{FF2B5EF4-FFF2-40B4-BE49-F238E27FC236}">
                    <a16:creationId xmlns:a16="http://schemas.microsoft.com/office/drawing/2014/main" id="{D1CF9AD6-6567-4BB5-AAB3-1C40E19F3A83}"/>
                  </a:ext>
                </a:extLst>
              </p:cNvPr>
              <p:cNvSpPr/>
              <p:nvPr/>
            </p:nvSpPr>
            <p:spPr>
              <a:xfrm>
                <a:off x="2382140" y="2873331"/>
                <a:ext cx="741736" cy="275796"/>
              </a:xfrm>
              <a:custGeom>
                <a:avLst/>
                <a:gdLst>
                  <a:gd name="connsiteX0" fmla="*/ 113203 w 741736"/>
                  <a:gd name="connsiteY0" fmla="*/ 0 h 275796"/>
                  <a:gd name="connsiteX1" fmla="*/ 176960 w 741736"/>
                  <a:gd name="connsiteY1" fmla="*/ 3514 h 275796"/>
                  <a:gd name="connsiteX2" fmla="*/ 204141 w 741736"/>
                  <a:gd name="connsiteY2" fmla="*/ 15204 h 275796"/>
                  <a:gd name="connsiteX3" fmla="*/ 515539 w 741736"/>
                  <a:gd name="connsiteY3" fmla="*/ 108652 h 275796"/>
                  <a:gd name="connsiteX4" fmla="*/ 741736 w 741736"/>
                  <a:gd name="connsiteY4" fmla="*/ 181876 h 275796"/>
                  <a:gd name="connsiteX5" fmla="*/ 105386 w 741736"/>
                  <a:gd name="connsiteY5" fmla="*/ 272886 h 275796"/>
                  <a:gd name="connsiteX6" fmla="*/ 113203 w 741736"/>
                  <a:gd name="connsiteY6" fmla="*/ 0 h 275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1736" h="275796">
                    <a:moveTo>
                      <a:pt x="113203" y="0"/>
                    </a:moveTo>
                    <a:cubicBezTo>
                      <a:pt x="113203" y="0"/>
                      <a:pt x="137874" y="1291"/>
                      <a:pt x="176960" y="3514"/>
                    </a:cubicBezTo>
                    <a:cubicBezTo>
                      <a:pt x="185423" y="8678"/>
                      <a:pt x="194531" y="12694"/>
                      <a:pt x="204141" y="15204"/>
                    </a:cubicBezTo>
                    <a:cubicBezTo>
                      <a:pt x="308992" y="42744"/>
                      <a:pt x="412481" y="75088"/>
                      <a:pt x="515539" y="108652"/>
                    </a:cubicBezTo>
                    <a:cubicBezTo>
                      <a:pt x="590914" y="133180"/>
                      <a:pt x="666290" y="157707"/>
                      <a:pt x="741736" y="181876"/>
                    </a:cubicBezTo>
                    <a:cubicBezTo>
                      <a:pt x="613649" y="189837"/>
                      <a:pt x="195822" y="294401"/>
                      <a:pt x="105386" y="272886"/>
                    </a:cubicBezTo>
                    <a:cubicBezTo>
                      <a:pt x="8926" y="250008"/>
                      <a:pt x="-76705" y="133036"/>
                      <a:pt x="113203" y="0"/>
                    </a:cubicBezTo>
                    <a:close/>
                  </a:path>
                </a:pathLst>
              </a:custGeom>
              <a:solidFill>
                <a:srgbClr val="2C2B5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38" name="Graphic 17">
                <a:extLst>
                  <a:ext uri="{FF2B5EF4-FFF2-40B4-BE49-F238E27FC236}">
                    <a16:creationId xmlns:a16="http://schemas.microsoft.com/office/drawing/2014/main" id="{4C20126A-6CD8-4277-963F-90EE0524EC61}"/>
                  </a:ext>
                </a:extLst>
              </p:cNvPr>
              <p:cNvGrpSpPr/>
              <p:nvPr/>
            </p:nvGrpSpPr>
            <p:grpSpPr>
              <a:xfrm>
                <a:off x="3683059" y="2911972"/>
                <a:ext cx="124037" cy="251382"/>
                <a:chOff x="3683059" y="2911972"/>
                <a:chExt cx="124037" cy="251382"/>
              </a:xfrm>
            </p:grpSpPr>
            <p:sp>
              <p:nvSpPr>
                <p:cNvPr id="139" name="Freeform: Shape 138">
                  <a:extLst>
                    <a:ext uri="{FF2B5EF4-FFF2-40B4-BE49-F238E27FC236}">
                      <a16:creationId xmlns:a16="http://schemas.microsoft.com/office/drawing/2014/main" id="{E5B5131D-034F-455E-86EB-520FB37E74E8}"/>
                    </a:ext>
                  </a:extLst>
                </p:cNvPr>
                <p:cNvSpPr/>
                <p:nvPr/>
              </p:nvSpPr>
              <p:spPr>
                <a:xfrm>
                  <a:off x="3694919" y="2911972"/>
                  <a:ext cx="112113" cy="250241"/>
                </a:xfrm>
                <a:custGeom>
                  <a:avLst/>
                  <a:gdLst>
                    <a:gd name="connsiteX0" fmla="*/ 1767 w 112113"/>
                    <a:gd name="connsiteY0" fmla="*/ 246077 h 250241"/>
                    <a:gd name="connsiteX1" fmla="*/ 189 w 112113"/>
                    <a:gd name="connsiteY1" fmla="*/ 243424 h 250241"/>
                    <a:gd name="connsiteX2" fmla="*/ 4923 w 112113"/>
                    <a:gd name="connsiteY2" fmla="*/ 232164 h 250241"/>
                    <a:gd name="connsiteX3" fmla="*/ 5425 w 112113"/>
                    <a:gd name="connsiteY3" fmla="*/ 179452 h 250241"/>
                    <a:gd name="connsiteX4" fmla="*/ 9154 w 112113"/>
                    <a:gd name="connsiteY4" fmla="*/ 175794 h 250241"/>
                    <a:gd name="connsiteX5" fmla="*/ 65596 w 112113"/>
                    <a:gd name="connsiteY5" fmla="*/ 44909 h 250241"/>
                    <a:gd name="connsiteX6" fmla="*/ 102387 w 112113"/>
                    <a:gd name="connsiteY6" fmla="*/ 74385 h 250241"/>
                    <a:gd name="connsiteX7" fmla="*/ 27944 w 112113"/>
                    <a:gd name="connsiteY7" fmla="*/ 248444 h 250241"/>
                    <a:gd name="connsiteX8" fmla="*/ 1767 w 112113"/>
                    <a:gd name="connsiteY8" fmla="*/ 246077 h 25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113" h="250241">
                      <a:moveTo>
                        <a:pt x="1767" y="246077"/>
                      </a:moveTo>
                      <a:cubicBezTo>
                        <a:pt x="405" y="246006"/>
                        <a:pt x="-384" y="244571"/>
                        <a:pt x="189" y="243424"/>
                      </a:cubicBezTo>
                      <a:cubicBezTo>
                        <a:pt x="2054" y="239551"/>
                        <a:pt x="3632" y="235750"/>
                        <a:pt x="4923" y="232164"/>
                      </a:cubicBezTo>
                      <a:cubicBezTo>
                        <a:pt x="11521" y="214307"/>
                        <a:pt x="12740" y="197094"/>
                        <a:pt x="5425" y="179452"/>
                      </a:cubicBezTo>
                      <a:cubicBezTo>
                        <a:pt x="7146" y="176798"/>
                        <a:pt x="9154" y="175794"/>
                        <a:pt x="9154" y="175794"/>
                      </a:cubicBezTo>
                      <a:cubicBezTo>
                        <a:pt x="9154" y="175794"/>
                        <a:pt x="29307" y="109455"/>
                        <a:pt x="65596" y="44909"/>
                      </a:cubicBezTo>
                      <a:cubicBezTo>
                        <a:pt x="101885" y="-19708"/>
                        <a:pt x="126771" y="-18561"/>
                        <a:pt x="102387" y="74385"/>
                      </a:cubicBezTo>
                      <a:cubicBezTo>
                        <a:pt x="71835" y="244500"/>
                        <a:pt x="69971" y="256405"/>
                        <a:pt x="27944" y="248444"/>
                      </a:cubicBezTo>
                      <a:cubicBezTo>
                        <a:pt x="20916" y="247081"/>
                        <a:pt x="11592" y="246651"/>
                        <a:pt x="1767" y="246077"/>
                      </a:cubicBezTo>
                      <a:close/>
                    </a:path>
                  </a:pathLst>
                </a:custGeom>
                <a:solidFill>
                  <a:schemeClr val="bg2"/>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0" name="Freeform: Shape 139">
                  <a:extLst>
                    <a:ext uri="{FF2B5EF4-FFF2-40B4-BE49-F238E27FC236}">
                      <a16:creationId xmlns:a16="http://schemas.microsoft.com/office/drawing/2014/main" id="{E764C32C-F4AC-4387-98BC-A59A979C9383}"/>
                    </a:ext>
                  </a:extLst>
                </p:cNvPr>
                <p:cNvSpPr/>
                <p:nvPr/>
              </p:nvSpPr>
              <p:spPr>
                <a:xfrm>
                  <a:off x="3740003" y="2912040"/>
                  <a:ext cx="67093" cy="251314"/>
                </a:xfrm>
                <a:custGeom>
                  <a:avLst/>
                  <a:gdLst>
                    <a:gd name="connsiteX0" fmla="*/ 50131 w 67093"/>
                    <a:gd name="connsiteY0" fmla="*/ 22825 h 251314"/>
                    <a:gd name="connsiteX1" fmla="*/ 47262 w 67093"/>
                    <a:gd name="connsiteY1" fmla="*/ 6903 h 251314"/>
                    <a:gd name="connsiteX2" fmla="*/ 57374 w 67093"/>
                    <a:gd name="connsiteY2" fmla="*/ 74390 h 251314"/>
                    <a:gd name="connsiteX3" fmla="*/ 23022 w 67093"/>
                    <a:gd name="connsiteY3" fmla="*/ 240559 h 251314"/>
                    <a:gd name="connsiteX4" fmla="*/ 0 w 67093"/>
                    <a:gd name="connsiteY4" fmla="*/ 250170 h 251314"/>
                    <a:gd name="connsiteX5" fmla="*/ 50202 w 67093"/>
                    <a:gd name="connsiteY5" fmla="*/ 22896 h 25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93" h="251314">
                      <a:moveTo>
                        <a:pt x="50131" y="22825"/>
                      </a:moveTo>
                      <a:cubicBezTo>
                        <a:pt x="51421" y="16442"/>
                        <a:pt x="50131" y="11063"/>
                        <a:pt x="47262" y="6903"/>
                      </a:cubicBezTo>
                      <a:cubicBezTo>
                        <a:pt x="66841" y="-12030"/>
                        <a:pt x="75017" y="7190"/>
                        <a:pt x="57374" y="74390"/>
                      </a:cubicBezTo>
                      <a:cubicBezTo>
                        <a:pt x="42242" y="158873"/>
                        <a:pt x="32417" y="217180"/>
                        <a:pt x="23022" y="240559"/>
                      </a:cubicBezTo>
                      <a:cubicBezTo>
                        <a:pt x="16424" y="256911"/>
                        <a:pt x="10829" y="249596"/>
                        <a:pt x="0" y="250170"/>
                      </a:cubicBezTo>
                      <a:cubicBezTo>
                        <a:pt x="17069" y="174507"/>
                        <a:pt x="34712" y="98989"/>
                        <a:pt x="50202" y="22896"/>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1" name="Freeform: Shape 140">
                  <a:extLst>
                    <a:ext uri="{FF2B5EF4-FFF2-40B4-BE49-F238E27FC236}">
                      <a16:creationId xmlns:a16="http://schemas.microsoft.com/office/drawing/2014/main" id="{FB76D299-EFF4-4B59-A7B2-3F3006802432}"/>
                    </a:ext>
                  </a:extLst>
                </p:cNvPr>
                <p:cNvSpPr/>
                <p:nvPr/>
              </p:nvSpPr>
              <p:spPr>
                <a:xfrm>
                  <a:off x="3683059" y="3087837"/>
                  <a:ext cx="30062" cy="67788"/>
                </a:xfrm>
                <a:custGeom>
                  <a:avLst/>
                  <a:gdLst>
                    <a:gd name="connsiteX0" fmla="*/ 5451 w 30062"/>
                    <a:gd name="connsiteY0" fmla="*/ 11404 h 67788"/>
                    <a:gd name="connsiteX1" fmla="*/ 21013 w 30062"/>
                    <a:gd name="connsiteY1" fmla="*/ 1 h 67788"/>
                    <a:gd name="connsiteX2" fmla="*/ 14631 w 30062"/>
                    <a:gd name="connsiteY2" fmla="*/ 66842 h 67788"/>
                    <a:gd name="connsiteX3" fmla="*/ 11905 w 30062"/>
                    <a:gd name="connsiteY3" fmla="*/ 67559 h 67788"/>
                    <a:gd name="connsiteX4" fmla="*/ 0 w 30062"/>
                    <a:gd name="connsiteY4" fmla="*/ 61320 h 67788"/>
                    <a:gd name="connsiteX5" fmla="*/ 5451 w 30062"/>
                    <a:gd name="connsiteY5" fmla="*/ 11404 h 67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62" h="67788">
                      <a:moveTo>
                        <a:pt x="5451" y="11404"/>
                      </a:moveTo>
                      <a:cubicBezTo>
                        <a:pt x="12120" y="11763"/>
                        <a:pt x="19148" y="-142"/>
                        <a:pt x="21013" y="1"/>
                      </a:cubicBezTo>
                      <a:cubicBezTo>
                        <a:pt x="38369" y="16353"/>
                        <a:pt x="27683" y="47980"/>
                        <a:pt x="14631" y="66842"/>
                      </a:cubicBezTo>
                      <a:cubicBezTo>
                        <a:pt x="14057" y="67703"/>
                        <a:pt x="12909" y="68061"/>
                        <a:pt x="11905" y="67559"/>
                      </a:cubicBezTo>
                      <a:cubicBezTo>
                        <a:pt x="8391" y="65910"/>
                        <a:pt x="1937" y="61463"/>
                        <a:pt x="0" y="61320"/>
                      </a:cubicBezTo>
                      <a:cubicBezTo>
                        <a:pt x="8463" y="41526"/>
                        <a:pt x="15276" y="31485"/>
                        <a:pt x="5451" y="11404"/>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42" name="Freeform: Shape 141">
                <a:extLst>
                  <a:ext uri="{FF2B5EF4-FFF2-40B4-BE49-F238E27FC236}">
                    <a16:creationId xmlns:a16="http://schemas.microsoft.com/office/drawing/2014/main" id="{FA810BD7-D5A0-4CCB-BF01-09441C4E85E2}"/>
                  </a:ext>
                </a:extLst>
              </p:cNvPr>
              <p:cNvSpPr/>
              <p:nvPr/>
            </p:nvSpPr>
            <p:spPr>
              <a:xfrm>
                <a:off x="2230632" y="2452202"/>
                <a:ext cx="1077415" cy="710557"/>
              </a:xfrm>
              <a:custGeom>
                <a:avLst/>
                <a:gdLst>
                  <a:gd name="connsiteX0" fmla="*/ 296697 w 1077415"/>
                  <a:gd name="connsiteY0" fmla="*/ 369133 h 710557"/>
                  <a:gd name="connsiteX1" fmla="*/ 654353 w 1077415"/>
                  <a:gd name="connsiteY1" fmla="*/ 23884 h 710557"/>
                  <a:gd name="connsiteX2" fmla="*/ 816292 w 1077415"/>
                  <a:gd name="connsiteY2" fmla="*/ 59886 h 710557"/>
                  <a:gd name="connsiteX3" fmla="*/ 1077416 w 1077415"/>
                  <a:gd name="connsiteY3" fmla="*/ 630902 h 710557"/>
                  <a:gd name="connsiteX4" fmla="*/ 1024632 w 1077415"/>
                  <a:gd name="connsiteY4" fmla="*/ 645820 h 710557"/>
                  <a:gd name="connsiteX5" fmla="*/ 778425 w 1077415"/>
                  <a:gd name="connsiteY5" fmla="*/ 279701 h 710557"/>
                  <a:gd name="connsiteX6" fmla="*/ 631691 w 1077415"/>
                  <a:gd name="connsiteY6" fmla="*/ 355291 h 710557"/>
                  <a:gd name="connsiteX7" fmla="*/ 262918 w 1077415"/>
                  <a:gd name="connsiteY7" fmla="*/ 709218 h 710557"/>
                  <a:gd name="connsiteX8" fmla="*/ 73 w 1077415"/>
                  <a:gd name="connsiteY8" fmla="*/ 618782 h 710557"/>
                  <a:gd name="connsiteX9" fmla="*/ 296697 w 1077415"/>
                  <a:gd name="connsiteY9" fmla="*/ 369061 h 71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7415" h="710557">
                    <a:moveTo>
                      <a:pt x="296697" y="369133"/>
                    </a:moveTo>
                    <a:cubicBezTo>
                      <a:pt x="296697" y="369133"/>
                      <a:pt x="606374" y="52356"/>
                      <a:pt x="654353" y="23884"/>
                    </a:cubicBezTo>
                    <a:cubicBezTo>
                      <a:pt x="702332" y="-4588"/>
                      <a:pt x="768313" y="-22589"/>
                      <a:pt x="816292" y="59886"/>
                    </a:cubicBezTo>
                    <a:cubicBezTo>
                      <a:pt x="863267" y="140641"/>
                      <a:pt x="1034529" y="559185"/>
                      <a:pt x="1077416" y="630902"/>
                    </a:cubicBezTo>
                    <a:cubicBezTo>
                      <a:pt x="1067877" y="643453"/>
                      <a:pt x="1060921" y="672642"/>
                      <a:pt x="1024632" y="645820"/>
                    </a:cubicBezTo>
                    <a:cubicBezTo>
                      <a:pt x="977083" y="576612"/>
                      <a:pt x="811415" y="318429"/>
                      <a:pt x="778425" y="279701"/>
                    </a:cubicBezTo>
                    <a:cubicBezTo>
                      <a:pt x="743929" y="239181"/>
                      <a:pt x="715744" y="181376"/>
                      <a:pt x="631691" y="355291"/>
                    </a:cubicBezTo>
                    <a:cubicBezTo>
                      <a:pt x="552945" y="518162"/>
                      <a:pt x="397891" y="698891"/>
                      <a:pt x="262918" y="709218"/>
                    </a:cubicBezTo>
                    <a:cubicBezTo>
                      <a:pt x="96820" y="721984"/>
                      <a:pt x="15062" y="639795"/>
                      <a:pt x="73" y="618782"/>
                    </a:cubicBezTo>
                    <a:cubicBezTo>
                      <a:pt x="-4445" y="569297"/>
                      <a:pt x="200954" y="389286"/>
                      <a:pt x="296697" y="369061"/>
                    </a:cubicBezTo>
                    <a:close/>
                  </a:path>
                </a:pathLst>
              </a:custGeom>
              <a:solidFill>
                <a:srgbClr val="45446C"/>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nvGrpSpPr>
              <p:cNvPr id="143" name="Graphic 17">
                <a:extLst>
                  <a:ext uri="{FF2B5EF4-FFF2-40B4-BE49-F238E27FC236}">
                    <a16:creationId xmlns:a16="http://schemas.microsoft.com/office/drawing/2014/main" id="{10C2D766-F68B-45E0-85DB-C7410C68669F}"/>
                  </a:ext>
                </a:extLst>
              </p:cNvPr>
              <p:cNvGrpSpPr/>
              <p:nvPr/>
            </p:nvGrpSpPr>
            <p:grpSpPr>
              <a:xfrm>
                <a:off x="3249526" y="3083033"/>
                <a:ext cx="271307" cy="82816"/>
                <a:chOff x="3249526" y="3083033"/>
                <a:chExt cx="271307" cy="82816"/>
              </a:xfrm>
            </p:grpSpPr>
            <p:sp>
              <p:nvSpPr>
                <p:cNvPr id="144" name="Freeform: Shape 143">
                  <a:extLst>
                    <a:ext uri="{FF2B5EF4-FFF2-40B4-BE49-F238E27FC236}">
                      <a16:creationId xmlns:a16="http://schemas.microsoft.com/office/drawing/2014/main" id="{AC150493-1367-47FA-999E-831198CD7E72}"/>
                    </a:ext>
                  </a:extLst>
                </p:cNvPr>
                <p:cNvSpPr/>
                <p:nvPr/>
              </p:nvSpPr>
              <p:spPr>
                <a:xfrm>
                  <a:off x="3252251" y="3087767"/>
                  <a:ext cx="263499" cy="76611"/>
                </a:xfrm>
                <a:custGeom>
                  <a:avLst/>
                  <a:gdLst>
                    <a:gd name="connsiteX0" fmla="*/ 72 w 263499"/>
                    <a:gd name="connsiteY0" fmla="*/ 9682 h 76611"/>
                    <a:gd name="connsiteX1" fmla="*/ 14845 w 263499"/>
                    <a:gd name="connsiteY1" fmla="*/ 12407 h 76611"/>
                    <a:gd name="connsiteX2" fmla="*/ 62466 w 263499"/>
                    <a:gd name="connsiteY2" fmla="*/ 0 h 76611"/>
                    <a:gd name="connsiteX3" fmla="*/ 70713 w 263499"/>
                    <a:gd name="connsiteY3" fmla="*/ 3873 h 76611"/>
                    <a:gd name="connsiteX4" fmla="*/ 210922 w 263499"/>
                    <a:gd name="connsiteY4" fmla="*/ 29476 h 76611"/>
                    <a:gd name="connsiteX5" fmla="*/ 190410 w 263499"/>
                    <a:gd name="connsiteY5" fmla="*/ 72004 h 76611"/>
                    <a:gd name="connsiteX6" fmla="*/ 4088 w 263499"/>
                    <a:gd name="connsiteY6" fmla="*/ 38512 h 76611"/>
                    <a:gd name="connsiteX7" fmla="*/ 0 w 263499"/>
                    <a:gd name="connsiteY7" fmla="*/ 9682 h 7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499" h="76611">
                      <a:moveTo>
                        <a:pt x="72" y="9682"/>
                      </a:moveTo>
                      <a:cubicBezTo>
                        <a:pt x="5164" y="10901"/>
                        <a:pt x="10256" y="11833"/>
                        <a:pt x="14845" y="12407"/>
                      </a:cubicBezTo>
                      <a:cubicBezTo>
                        <a:pt x="33707" y="14845"/>
                        <a:pt x="46903" y="11044"/>
                        <a:pt x="62466" y="0"/>
                      </a:cubicBezTo>
                      <a:cubicBezTo>
                        <a:pt x="62896" y="2510"/>
                        <a:pt x="70713" y="3873"/>
                        <a:pt x="70713" y="3873"/>
                      </a:cubicBezTo>
                      <a:cubicBezTo>
                        <a:pt x="70713" y="3873"/>
                        <a:pt x="139849" y="8606"/>
                        <a:pt x="210922" y="29476"/>
                      </a:cubicBezTo>
                      <a:cubicBezTo>
                        <a:pt x="281994" y="50346"/>
                        <a:pt x="286512" y="74873"/>
                        <a:pt x="190410" y="72004"/>
                      </a:cubicBezTo>
                      <a:cubicBezTo>
                        <a:pt x="17786" y="80467"/>
                        <a:pt x="5809" y="81328"/>
                        <a:pt x="4088" y="38512"/>
                      </a:cubicBezTo>
                      <a:cubicBezTo>
                        <a:pt x="3801" y="30695"/>
                        <a:pt x="1865" y="20368"/>
                        <a:pt x="0" y="9682"/>
                      </a:cubicBezTo>
                      <a:close/>
                    </a:path>
                  </a:pathLst>
                </a:custGeom>
                <a:solidFill>
                  <a:schemeClr val="bg2"/>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5" name="Freeform: Shape 144">
                  <a:extLst>
                    <a:ext uri="{FF2B5EF4-FFF2-40B4-BE49-F238E27FC236}">
                      <a16:creationId xmlns:a16="http://schemas.microsoft.com/office/drawing/2014/main" id="{C3F3C179-DC00-4E59-9048-618E7C4D3F21}"/>
                    </a:ext>
                  </a:extLst>
                </p:cNvPr>
                <p:cNvSpPr/>
                <p:nvPr/>
              </p:nvSpPr>
              <p:spPr>
                <a:xfrm>
                  <a:off x="3258132" y="3138327"/>
                  <a:ext cx="262701" cy="27522"/>
                </a:xfrm>
                <a:custGeom>
                  <a:avLst/>
                  <a:gdLst>
                    <a:gd name="connsiteX0" fmla="*/ 238605 w 262701"/>
                    <a:gd name="connsiteY0" fmla="*/ 6311 h 27522"/>
                    <a:gd name="connsiteX1" fmla="*/ 252877 w 262701"/>
                    <a:gd name="connsiteY1" fmla="*/ 0 h 27522"/>
                    <a:gd name="connsiteX2" fmla="*/ 188331 w 262701"/>
                    <a:gd name="connsiteY2" fmla="*/ 24456 h 27522"/>
                    <a:gd name="connsiteX3" fmla="*/ 13913 w 262701"/>
                    <a:gd name="connsiteY3" fmla="*/ 25029 h 27522"/>
                    <a:gd name="connsiteX4" fmla="*/ 0 w 262701"/>
                    <a:gd name="connsiteY4" fmla="*/ 3227 h 27522"/>
                    <a:gd name="connsiteX5" fmla="*/ 238605 w 262701"/>
                    <a:gd name="connsiteY5" fmla="*/ 6311 h 2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2701" h="27522">
                      <a:moveTo>
                        <a:pt x="238605" y="6311"/>
                      </a:moveTo>
                      <a:cubicBezTo>
                        <a:pt x="245346" y="6311"/>
                        <a:pt x="249291" y="3729"/>
                        <a:pt x="252877" y="0"/>
                      </a:cubicBezTo>
                      <a:cubicBezTo>
                        <a:pt x="276041" y="15706"/>
                        <a:pt x="259690" y="28042"/>
                        <a:pt x="188331" y="24456"/>
                      </a:cubicBezTo>
                      <a:cubicBezTo>
                        <a:pt x="100190" y="27037"/>
                        <a:pt x="39445" y="29548"/>
                        <a:pt x="13913" y="25029"/>
                      </a:cubicBezTo>
                      <a:cubicBezTo>
                        <a:pt x="-3944" y="21874"/>
                        <a:pt x="2869" y="13985"/>
                        <a:pt x="0" y="3227"/>
                      </a:cubicBezTo>
                      <a:cubicBezTo>
                        <a:pt x="79750" y="4446"/>
                        <a:pt x="158783" y="6813"/>
                        <a:pt x="238605" y="6311"/>
                      </a:cubicBezTo>
                      <a:close/>
                    </a:path>
                  </a:pathLst>
                </a:custGeom>
                <a:solidFill>
                  <a:srgbClr val="230E0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6" name="Freeform: Shape 145">
                  <a:extLst>
                    <a:ext uri="{FF2B5EF4-FFF2-40B4-BE49-F238E27FC236}">
                      <a16:creationId xmlns:a16="http://schemas.microsoft.com/office/drawing/2014/main" id="{397C9843-026C-4D96-B78D-C02CD2A0F1DF}"/>
                    </a:ext>
                  </a:extLst>
                </p:cNvPr>
                <p:cNvSpPr/>
                <p:nvPr/>
              </p:nvSpPr>
              <p:spPr>
                <a:xfrm>
                  <a:off x="3249526" y="3083033"/>
                  <a:ext cx="73438" cy="27340"/>
                </a:xfrm>
                <a:custGeom>
                  <a:avLst/>
                  <a:gdLst>
                    <a:gd name="connsiteX0" fmla="*/ 58593 w 73438"/>
                    <a:gd name="connsiteY0" fmla="*/ 72 h 27340"/>
                    <a:gd name="connsiteX1" fmla="*/ 73439 w 73438"/>
                    <a:gd name="connsiteY1" fmla="*/ 8606 h 27340"/>
                    <a:gd name="connsiteX2" fmla="*/ 5450 w 73438"/>
                    <a:gd name="connsiteY2" fmla="*/ 22161 h 27340"/>
                    <a:gd name="connsiteX3" fmla="*/ 0 w 73438"/>
                    <a:gd name="connsiteY3" fmla="*/ 7100 h 27340"/>
                    <a:gd name="connsiteX4" fmla="*/ 58665 w 73438"/>
                    <a:gd name="connsiteY4" fmla="*/ 0 h 27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438" h="27340">
                      <a:moveTo>
                        <a:pt x="58593" y="72"/>
                      </a:moveTo>
                      <a:cubicBezTo>
                        <a:pt x="63614" y="5881"/>
                        <a:pt x="73080" y="6813"/>
                        <a:pt x="73439" y="8606"/>
                      </a:cubicBezTo>
                      <a:cubicBezTo>
                        <a:pt x="61103" y="29691"/>
                        <a:pt x="27109" y="31054"/>
                        <a:pt x="5450" y="22161"/>
                      </a:cubicBezTo>
                      <a:cubicBezTo>
                        <a:pt x="5020" y="19866"/>
                        <a:pt x="430" y="9467"/>
                        <a:pt x="0" y="7100"/>
                      </a:cubicBezTo>
                      <a:cubicBezTo>
                        <a:pt x="21228" y="10901"/>
                        <a:pt x="41309" y="14057"/>
                        <a:pt x="58665" y="0"/>
                      </a:cubicBezTo>
                      <a:close/>
                    </a:path>
                  </a:pathLst>
                </a:custGeom>
                <a:solidFill>
                  <a:srgbClr val="A7C4E4"/>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sp>
            <p:nvSpPr>
              <p:cNvPr id="147" name="Freeform: Shape 146">
                <a:extLst>
                  <a:ext uri="{FF2B5EF4-FFF2-40B4-BE49-F238E27FC236}">
                    <a16:creationId xmlns:a16="http://schemas.microsoft.com/office/drawing/2014/main" id="{641D2CBC-C8C3-459E-BB87-73BB4E490C64}"/>
                  </a:ext>
                </a:extLst>
              </p:cNvPr>
              <p:cNvSpPr/>
              <p:nvPr/>
            </p:nvSpPr>
            <p:spPr>
              <a:xfrm>
                <a:off x="2607026" y="2470582"/>
                <a:ext cx="263741" cy="263741"/>
              </a:xfrm>
              <a:custGeom>
                <a:avLst/>
                <a:gdLst>
                  <a:gd name="connsiteX0" fmla="*/ 3281 w 263741"/>
                  <a:gd name="connsiteY0" fmla="*/ 260461 h 263741"/>
                  <a:gd name="connsiteX1" fmla="*/ 3281 w 263741"/>
                  <a:gd name="connsiteY1" fmla="*/ 260461 h 263741"/>
                  <a:gd name="connsiteX2" fmla="*/ 19202 w 263741"/>
                  <a:gd name="connsiteY2" fmla="*/ 260461 h 263741"/>
                  <a:gd name="connsiteX3" fmla="*/ 260461 w 263741"/>
                  <a:gd name="connsiteY3" fmla="*/ 19202 h 263741"/>
                  <a:gd name="connsiteX4" fmla="*/ 260461 w 263741"/>
                  <a:gd name="connsiteY4" fmla="*/ 3281 h 263741"/>
                  <a:gd name="connsiteX5" fmla="*/ 260461 w 263741"/>
                  <a:gd name="connsiteY5" fmla="*/ 3281 h 263741"/>
                  <a:gd name="connsiteX6" fmla="*/ 244539 w 263741"/>
                  <a:gd name="connsiteY6" fmla="*/ 3281 h 263741"/>
                  <a:gd name="connsiteX7" fmla="*/ 3281 w 263741"/>
                  <a:gd name="connsiteY7" fmla="*/ 244539 h 263741"/>
                  <a:gd name="connsiteX8" fmla="*/ 3281 w 263741"/>
                  <a:gd name="connsiteY8" fmla="*/ 260461 h 26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741" h="263741">
                    <a:moveTo>
                      <a:pt x="3281" y="260461"/>
                    </a:moveTo>
                    <a:lnTo>
                      <a:pt x="3281" y="260461"/>
                    </a:lnTo>
                    <a:cubicBezTo>
                      <a:pt x="7656" y="264835"/>
                      <a:pt x="14828" y="264835"/>
                      <a:pt x="19202" y="260461"/>
                    </a:cubicBezTo>
                    <a:lnTo>
                      <a:pt x="260461" y="19202"/>
                    </a:lnTo>
                    <a:cubicBezTo>
                      <a:pt x="264835" y="14828"/>
                      <a:pt x="264835" y="7656"/>
                      <a:pt x="260461" y="3281"/>
                    </a:cubicBezTo>
                    <a:lnTo>
                      <a:pt x="260461" y="3281"/>
                    </a:lnTo>
                    <a:cubicBezTo>
                      <a:pt x="256086" y="-1094"/>
                      <a:pt x="248914" y="-1094"/>
                      <a:pt x="244539" y="3281"/>
                    </a:cubicBezTo>
                    <a:lnTo>
                      <a:pt x="3281" y="244539"/>
                    </a:lnTo>
                    <a:cubicBezTo>
                      <a:pt x="-1094" y="248914"/>
                      <a:pt x="-1094" y="256086"/>
                      <a:pt x="3281" y="260461"/>
                    </a:cubicBezTo>
                    <a:close/>
                  </a:path>
                </a:pathLst>
              </a:custGeom>
              <a:solidFill>
                <a:srgbClr val="D64377"/>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148" name="Freeform: Shape 147">
                <a:extLst>
                  <a:ext uri="{FF2B5EF4-FFF2-40B4-BE49-F238E27FC236}">
                    <a16:creationId xmlns:a16="http://schemas.microsoft.com/office/drawing/2014/main" id="{5354C467-FEBA-4D96-B71B-84A94CAC01DC}"/>
                  </a:ext>
                </a:extLst>
              </p:cNvPr>
              <p:cNvSpPr/>
              <p:nvPr/>
            </p:nvSpPr>
            <p:spPr>
              <a:xfrm>
                <a:off x="2167888" y="1895974"/>
                <a:ext cx="392394" cy="316530"/>
              </a:xfrm>
              <a:custGeom>
                <a:avLst/>
                <a:gdLst>
                  <a:gd name="connsiteX0" fmla="*/ 351 w 392394"/>
                  <a:gd name="connsiteY0" fmla="*/ 169099 h 316530"/>
                  <a:gd name="connsiteX1" fmla="*/ 9029 w 392394"/>
                  <a:gd name="connsiteY1" fmla="*/ 121478 h 316530"/>
                  <a:gd name="connsiteX2" fmla="*/ 50410 w 392394"/>
                  <a:gd name="connsiteY2" fmla="*/ 101397 h 316530"/>
                  <a:gd name="connsiteX3" fmla="*/ 86197 w 392394"/>
                  <a:gd name="connsiteY3" fmla="*/ 33337 h 316530"/>
                  <a:gd name="connsiteX4" fmla="*/ 160425 w 392394"/>
                  <a:gd name="connsiteY4" fmla="*/ 30325 h 316530"/>
                  <a:gd name="connsiteX5" fmla="*/ 177278 w 392394"/>
                  <a:gd name="connsiteY5" fmla="*/ 12611 h 316530"/>
                  <a:gd name="connsiteX6" fmla="*/ 263770 w 392394"/>
                  <a:gd name="connsiteY6" fmla="*/ 4650 h 316530"/>
                  <a:gd name="connsiteX7" fmla="*/ 283420 w 392394"/>
                  <a:gd name="connsiteY7" fmla="*/ 17272 h 316530"/>
                  <a:gd name="connsiteX8" fmla="*/ 285070 w 392394"/>
                  <a:gd name="connsiteY8" fmla="*/ 39361 h 316530"/>
                  <a:gd name="connsiteX9" fmla="*/ 300489 w 392394"/>
                  <a:gd name="connsiteY9" fmla="*/ 34771 h 316530"/>
                  <a:gd name="connsiteX10" fmla="*/ 346532 w 392394"/>
                  <a:gd name="connsiteY10" fmla="*/ 43378 h 316530"/>
                  <a:gd name="connsiteX11" fmla="*/ 358581 w 392394"/>
                  <a:gd name="connsiteY11" fmla="*/ 85332 h 316530"/>
                  <a:gd name="connsiteX12" fmla="*/ 391499 w 392394"/>
                  <a:gd name="connsiteY12" fmla="*/ 117390 h 316530"/>
                  <a:gd name="connsiteX13" fmla="*/ 380311 w 392394"/>
                  <a:gd name="connsiteY13" fmla="*/ 155616 h 316530"/>
                  <a:gd name="connsiteX14" fmla="*/ 371561 w 392394"/>
                  <a:gd name="connsiteY14" fmla="*/ 196208 h 316530"/>
                  <a:gd name="connsiteX15" fmla="*/ 340508 w 392394"/>
                  <a:gd name="connsiteY15" fmla="*/ 218153 h 316530"/>
                  <a:gd name="connsiteX16" fmla="*/ 315622 w 392394"/>
                  <a:gd name="connsiteY16" fmla="*/ 192622 h 316530"/>
                  <a:gd name="connsiteX17" fmla="*/ 286504 w 392394"/>
                  <a:gd name="connsiteY17" fmla="*/ 196351 h 316530"/>
                  <a:gd name="connsiteX18" fmla="*/ 267069 w 392394"/>
                  <a:gd name="connsiteY18" fmla="*/ 174334 h 316530"/>
                  <a:gd name="connsiteX19" fmla="*/ 195136 w 392394"/>
                  <a:gd name="connsiteY19" fmla="*/ 191044 h 316530"/>
                  <a:gd name="connsiteX20" fmla="*/ 180362 w 392394"/>
                  <a:gd name="connsiteY20" fmla="*/ 212129 h 316530"/>
                  <a:gd name="connsiteX21" fmla="*/ 175988 w 392394"/>
                  <a:gd name="connsiteY21" fmla="*/ 213205 h 316530"/>
                  <a:gd name="connsiteX22" fmla="*/ 173621 w 392394"/>
                  <a:gd name="connsiteY22" fmla="*/ 219301 h 316530"/>
                  <a:gd name="connsiteX23" fmla="*/ 152823 w 392394"/>
                  <a:gd name="connsiteY23" fmla="*/ 246123 h 316530"/>
                  <a:gd name="connsiteX24" fmla="*/ 145364 w 392394"/>
                  <a:gd name="connsiteY24" fmla="*/ 243972 h 316530"/>
                  <a:gd name="connsiteX25" fmla="*/ 138407 w 392394"/>
                  <a:gd name="connsiteY25" fmla="*/ 231636 h 316530"/>
                  <a:gd name="connsiteX26" fmla="*/ 133100 w 392394"/>
                  <a:gd name="connsiteY26" fmla="*/ 228194 h 316530"/>
                  <a:gd name="connsiteX27" fmla="*/ 131881 w 392394"/>
                  <a:gd name="connsiteY27" fmla="*/ 227620 h 316530"/>
                  <a:gd name="connsiteX28" fmla="*/ 131666 w 392394"/>
                  <a:gd name="connsiteY28" fmla="*/ 227548 h 316530"/>
                  <a:gd name="connsiteX29" fmla="*/ 129658 w 392394"/>
                  <a:gd name="connsiteY29" fmla="*/ 227190 h 316530"/>
                  <a:gd name="connsiteX30" fmla="*/ 129227 w 392394"/>
                  <a:gd name="connsiteY30" fmla="*/ 237087 h 316530"/>
                  <a:gd name="connsiteX31" fmla="*/ 110222 w 392394"/>
                  <a:gd name="connsiteY31" fmla="*/ 260897 h 316530"/>
                  <a:gd name="connsiteX32" fmla="*/ 95879 w 392394"/>
                  <a:gd name="connsiteY32" fmla="*/ 300916 h 316530"/>
                  <a:gd name="connsiteX33" fmla="*/ 57295 w 392394"/>
                  <a:gd name="connsiteY33" fmla="*/ 315976 h 316530"/>
                  <a:gd name="connsiteX34" fmla="*/ 18424 w 392394"/>
                  <a:gd name="connsiteY34" fmla="*/ 267352 h 316530"/>
                  <a:gd name="connsiteX35" fmla="*/ 28895 w 392394"/>
                  <a:gd name="connsiteY35" fmla="*/ 229270 h 316530"/>
                  <a:gd name="connsiteX36" fmla="*/ 423 w 392394"/>
                  <a:gd name="connsiteY36" fmla="*/ 169242 h 31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92394" h="316530">
                    <a:moveTo>
                      <a:pt x="351" y="169099"/>
                    </a:moveTo>
                    <a:cubicBezTo>
                      <a:pt x="-796" y="152747"/>
                      <a:pt x="566" y="135535"/>
                      <a:pt x="9029" y="121478"/>
                    </a:cubicBezTo>
                    <a:cubicBezTo>
                      <a:pt x="17491" y="107421"/>
                      <a:pt x="34417" y="97524"/>
                      <a:pt x="50410" y="101397"/>
                    </a:cubicBezTo>
                    <a:cubicBezTo>
                      <a:pt x="52777" y="75077"/>
                      <a:pt x="64753" y="48900"/>
                      <a:pt x="86197" y="33337"/>
                    </a:cubicBezTo>
                    <a:cubicBezTo>
                      <a:pt x="107569" y="17846"/>
                      <a:pt x="138766" y="15121"/>
                      <a:pt x="160425" y="30325"/>
                    </a:cubicBezTo>
                    <a:cubicBezTo>
                      <a:pt x="160210" y="21647"/>
                      <a:pt x="169246" y="15981"/>
                      <a:pt x="177278" y="12611"/>
                    </a:cubicBezTo>
                    <a:cubicBezTo>
                      <a:pt x="204603" y="1208"/>
                      <a:pt x="235728" y="-4745"/>
                      <a:pt x="263770" y="4650"/>
                    </a:cubicBezTo>
                    <a:cubicBezTo>
                      <a:pt x="271229" y="7160"/>
                      <a:pt x="278615" y="10961"/>
                      <a:pt x="283420" y="17272"/>
                    </a:cubicBezTo>
                    <a:cubicBezTo>
                      <a:pt x="288154" y="23583"/>
                      <a:pt x="289588" y="32907"/>
                      <a:pt x="285070" y="39361"/>
                    </a:cubicBezTo>
                    <a:cubicBezTo>
                      <a:pt x="289588" y="36421"/>
                      <a:pt x="295110" y="35417"/>
                      <a:pt x="300489" y="34771"/>
                    </a:cubicBezTo>
                    <a:cubicBezTo>
                      <a:pt x="316339" y="32835"/>
                      <a:pt x="333479" y="34126"/>
                      <a:pt x="346532" y="43378"/>
                    </a:cubicBezTo>
                    <a:cubicBezTo>
                      <a:pt x="359585" y="52557"/>
                      <a:pt x="366613" y="71491"/>
                      <a:pt x="358581" y="85332"/>
                    </a:cubicBezTo>
                    <a:cubicBezTo>
                      <a:pt x="374502" y="88344"/>
                      <a:pt x="388057" y="101541"/>
                      <a:pt x="391499" y="117390"/>
                    </a:cubicBezTo>
                    <a:cubicBezTo>
                      <a:pt x="394870" y="132809"/>
                      <a:pt x="388200" y="143352"/>
                      <a:pt x="380311" y="155616"/>
                    </a:cubicBezTo>
                    <a:cubicBezTo>
                      <a:pt x="372566" y="167736"/>
                      <a:pt x="377729" y="182510"/>
                      <a:pt x="371561" y="196208"/>
                    </a:cubicBezTo>
                    <a:cubicBezTo>
                      <a:pt x="366039" y="208400"/>
                      <a:pt x="353919" y="218225"/>
                      <a:pt x="340508" y="218153"/>
                    </a:cubicBezTo>
                    <a:cubicBezTo>
                      <a:pt x="327097" y="218153"/>
                      <a:pt x="314116" y="205962"/>
                      <a:pt x="315622" y="192622"/>
                    </a:cubicBezTo>
                    <a:cubicBezTo>
                      <a:pt x="307303" y="198503"/>
                      <a:pt x="296043" y="199937"/>
                      <a:pt x="286504" y="196351"/>
                    </a:cubicBezTo>
                    <a:cubicBezTo>
                      <a:pt x="276966" y="192765"/>
                      <a:pt x="269436" y="184231"/>
                      <a:pt x="267069" y="174334"/>
                    </a:cubicBezTo>
                    <a:cubicBezTo>
                      <a:pt x="248351" y="192120"/>
                      <a:pt x="219807" y="198790"/>
                      <a:pt x="195136" y="191044"/>
                    </a:cubicBezTo>
                    <a:cubicBezTo>
                      <a:pt x="196284" y="200224"/>
                      <a:pt x="189040" y="208902"/>
                      <a:pt x="180362" y="212129"/>
                    </a:cubicBezTo>
                    <a:cubicBezTo>
                      <a:pt x="178928" y="212631"/>
                      <a:pt x="177422" y="212918"/>
                      <a:pt x="175988" y="213205"/>
                    </a:cubicBezTo>
                    <a:cubicBezTo>
                      <a:pt x="175199" y="215285"/>
                      <a:pt x="174481" y="217364"/>
                      <a:pt x="173621" y="219301"/>
                    </a:cubicBezTo>
                    <a:cubicBezTo>
                      <a:pt x="169748" y="228839"/>
                      <a:pt x="165804" y="245621"/>
                      <a:pt x="152823" y="246123"/>
                    </a:cubicBezTo>
                    <a:cubicBezTo>
                      <a:pt x="150026" y="246195"/>
                      <a:pt x="147587" y="245335"/>
                      <a:pt x="145364" y="243972"/>
                    </a:cubicBezTo>
                    <a:cubicBezTo>
                      <a:pt x="144001" y="239238"/>
                      <a:pt x="141635" y="234792"/>
                      <a:pt x="138407" y="231636"/>
                    </a:cubicBezTo>
                    <a:cubicBezTo>
                      <a:pt x="136758" y="230059"/>
                      <a:pt x="134965" y="228983"/>
                      <a:pt x="133100" y="228194"/>
                    </a:cubicBezTo>
                    <a:cubicBezTo>
                      <a:pt x="132742" y="227979"/>
                      <a:pt x="132311" y="227835"/>
                      <a:pt x="131881" y="227620"/>
                    </a:cubicBezTo>
                    <a:cubicBezTo>
                      <a:pt x="131881" y="227620"/>
                      <a:pt x="131738" y="227620"/>
                      <a:pt x="131666" y="227548"/>
                    </a:cubicBezTo>
                    <a:cubicBezTo>
                      <a:pt x="131020" y="227333"/>
                      <a:pt x="130303" y="227333"/>
                      <a:pt x="129658" y="227190"/>
                    </a:cubicBezTo>
                    <a:cubicBezTo>
                      <a:pt x="129801" y="230489"/>
                      <a:pt x="129801" y="233788"/>
                      <a:pt x="129227" y="237087"/>
                    </a:cubicBezTo>
                    <a:cubicBezTo>
                      <a:pt x="127506" y="247701"/>
                      <a:pt x="120621" y="258244"/>
                      <a:pt x="110222" y="260897"/>
                    </a:cubicBezTo>
                    <a:cubicBezTo>
                      <a:pt x="109720" y="275312"/>
                      <a:pt x="105346" y="290014"/>
                      <a:pt x="95879" y="300916"/>
                    </a:cubicBezTo>
                    <a:cubicBezTo>
                      <a:pt x="86412" y="311889"/>
                      <a:pt x="71495" y="318558"/>
                      <a:pt x="57295" y="315976"/>
                    </a:cubicBezTo>
                    <a:cubicBezTo>
                      <a:pt x="35493" y="312104"/>
                      <a:pt x="22153" y="289154"/>
                      <a:pt x="18424" y="267352"/>
                    </a:cubicBezTo>
                    <a:cubicBezTo>
                      <a:pt x="16057" y="253582"/>
                      <a:pt x="17420" y="237087"/>
                      <a:pt x="28895" y="229270"/>
                    </a:cubicBezTo>
                    <a:cubicBezTo>
                      <a:pt x="9674" y="216719"/>
                      <a:pt x="2072" y="192120"/>
                      <a:pt x="423" y="169242"/>
                    </a:cubicBezTo>
                    <a:close/>
                  </a:path>
                </a:pathLst>
              </a:custGeom>
              <a:solidFill>
                <a:schemeClr val="tx1"/>
              </a:solidFill>
              <a:ln w="717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grpSp>
      </p:grpSp>
      <p:grpSp>
        <p:nvGrpSpPr>
          <p:cNvPr id="12" name="Group 11" descr="EM FAQ">
            <a:extLst>
              <a:ext uri="{FF2B5EF4-FFF2-40B4-BE49-F238E27FC236}">
                <a16:creationId xmlns:a16="http://schemas.microsoft.com/office/drawing/2014/main" id="{E1529E6B-8988-144B-D760-82A6A4AC23C7}"/>
              </a:ext>
            </a:extLst>
          </p:cNvPr>
          <p:cNvGrpSpPr/>
          <p:nvPr/>
        </p:nvGrpSpPr>
        <p:grpSpPr>
          <a:xfrm>
            <a:off x="226519" y="674881"/>
            <a:ext cx="2779776" cy="5433696"/>
            <a:chOff x="378779" y="353814"/>
            <a:chExt cx="2560320" cy="5433696"/>
          </a:xfrm>
        </p:grpSpPr>
        <p:sp>
          <p:nvSpPr>
            <p:cNvPr id="194" name="Freeform: Shape 193">
              <a:extLst>
                <a:ext uri="{FF2B5EF4-FFF2-40B4-BE49-F238E27FC236}">
                  <a16:creationId xmlns:a16="http://schemas.microsoft.com/office/drawing/2014/main" id="{C3921726-F3AB-413C-A5C0-924F4083BD41}"/>
                </a:ext>
              </a:extLst>
            </p:cNvPr>
            <p:cNvSpPr/>
            <p:nvPr/>
          </p:nvSpPr>
          <p:spPr>
            <a:xfrm>
              <a:off x="378779" y="599190"/>
              <a:ext cx="2560320" cy="5188320"/>
            </a:xfrm>
            <a:custGeom>
              <a:avLst/>
              <a:gdLst>
                <a:gd name="connsiteX0" fmla="*/ 0 w 2560320"/>
                <a:gd name="connsiteY0" fmla="*/ 378708 h 5188320"/>
                <a:gd name="connsiteX1" fmla="*/ 2378178 w 2560320"/>
                <a:gd name="connsiteY1" fmla="*/ 0 h 5188320"/>
                <a:gd name="connsiteX2" fmla="*/ 2560322 w 2560320"/>
                <a:gd name="connsiteY2" fmla="*/ 4809611 h 5188320"/>
                <a:gd name="connsiteX3" fmla="*/ 179671 w 2560320"/>
                <a:gd name="connsiteY3" fmla="*/ 5188320 h 5188320"/>
                <a:gd name="connsiteX4" fmla="*/ 0 w 2560320"/>
                <a:gd name="connsiteY4" fmla="*/ 378708 h 518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0320" h="5188320" fill="none" extrusionOk="0">
                  <a:moveTo>
                    <a:pt x="0" y="378708"/>
                  </a:moveTo>
                  <a:cubicBezTo>
                    <a:pt x="925110" y="385848"/>
                    <a:pt x="1913103" y="23219"/>
                    <a:pt x="2378178" y="0"/>
                  </a:cubicBezTo>
                  <a:cubicBezTo>
                    <a:pt x="2319087" y="528363"/>
                    <a:pt x="2393629" y="4051231"/>
                    <a:pt x="2560322" y="4809611"/>
                  </a:cubicBezTo>
                  <a:cubicBezTo>
                    <a:pt x="1590479" y="4923086"/>
                    <a:pt x="529361" y="5273795"/>
                    <a:pt x="179671" y="5188320"/>
                  </a:cubicBezTo>
                  <a:cubicBezTo>
                    <a:pt x="242272" y="2800582"/>
                    <a:pt x="-58646" y="1858565"/>
                    <a:pt x="0" y="378708"/>
                  </a:cubicBezTo>
                  <a:close/>
                </a:path>
                <a:path w="2560320" h="5188320" stroke="0" extrusionOk="0">
                  <a:moveTo>
                    <a:pt x="0" y="378708"/>
                  </a:moveTo>
                  <a:cubicBezTo>
                    <a:pt x="619463" y="449836"/>
                    <a:pt x="1826435" y="209536"/>
                    <a:pt x="2378178" y="0"/>
                  </a:cubicBezTo>
                  <a:cubicBezTo>
                    <a:pt x="2503195" y="2091857"/>
                    <a:pt x="2398483" y="2661483"/>
                    <a:pt x="2560322" y="4809611"/>
                  </a:cubicBezTo>
                  <a:cubicBezTo>
                    <a:pt x="2128887" y="4848903"/>
                    <a:pt x="1197259" y="4880325"/>
                    <a:pt x="179671" y="5188320"/>
                  </a:cubicBezTo>
                  <a:cubicBezTo>
                    <a:pt x="2167" y="4278138"/>
                    <a:pt x="146104" y="895378"/>
                    <a:pt x="0" y="378708"/>
                  </a:cubicBezTo>
                  <a:close/>
                </a:path>
              </a:pathLst>
            </a:custGeom>
            <a:solidFill>
              <a:srgbClr val="ACCBF9"/>
            </a:solidFill>
            <a:ln w="4970" cap="flat">
              <a:solidFill>
                <a:schemeClr val="bg2">
                  <a:lumMod val="50000"/>
                </a:schemeClr>
              </a:solidFill>
              <a:prstDash val="solid"/>
              <a:miter/>
              <a:extLst>
                <a:ext uri="{C807C97D-BFC1-408E-A445-0C87EB9F89A2}">
                  <ask:lineSketchStyleProps xmlns:ask="http://schemas.microsoft.com/office/drawing/2018/sketchyshapes" sd="3870128331">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95" name="Freeform: Shape 194">
              <a:extLst>
                <a:ext uri="{FF2B5EF4-FFF2-40B4-BE49-F238E27FC236}">
                  <a16:creationId xmlns:a16="http://schemas.microsoft.com/office/drawing/2014/main" id="{C9BE12EE-4C79-4C2B-BA72-3D45D605707C}"/>
                </a:ext>
              </a:extLst>
            </p:cNvPr>
            <p:cNvSpPr/>
            <p:nvPr/>
          </p:nvSpPr>
          <p:spPr>
            <a:xfrm>
              <a:off x="1049626" y="353814"/>
              <a:ext cx="952685" cy="738483"/>
            </a:xfrm>
            <a:custGeom>
              <a:avLst/>
              <a:gdLst>
                <a:gd name="connsiteX0" fmla="*/ 0 w 952685"/>
                <a:gd name="connsiteY0" fmla="*/ 75740 h 738483"/>
                <a:gd name="connsiteX1" fmla="*/ 952685 w 952685"/>
                <a:gd name="connsiteY1" fmla="*/ 0 h 738483"/>
                <a:gd name="connsiteX2" fmla="*/ 952685 w 952685"/>
                <a:gd name="connsiteY2" fmla="*/ 657251 h 738483"/>
                <a:gd name="connsiteX3" fmla="*/ 53817 w 952685"/>
                <a:gd name="connsiteY3" fmla="*/ 738483 h 738483"/>
                <a:gd name="connsiteX4" fmla="*/ 0 w 952685"/>
                <a:gd name="connsiteY4" fmla="*/ 75740 h 73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85" h="738483" fill="none" extrusionOk="0">
                  <a:moveTo>
                    <a:pt x="0" y="75740"/>
                  </a:moveTo>
                  <a:cubicBezTo>
                    <a:pt x="461171" y="64617"/>
                    <a:pt x="785987" y="71511"/>
                    <a:pt x="952685" y="0"/>
                  </a:cubicBezTo>
                  <a:cubicBezTo>
                    <a:pt x="944737" y="176384"/>
                    <a:pt x="939042" y="390576"/>
                    <a:pt x="952685" y="657251"/>
                  </a:cubicBezTo>
                  <a:cubicBezTo>
                    <a:pt x="542668" y="696237"/>
                    <a:pt x="233204" y="732689"/>
                    <a:pt x="53817" y="738483"/>
                  </a:cubicBezTo>
                  <a:cubicBezTo>
                    <a:pt x="14232" y="586382"/>
                    <a:pt x="-36538" y="359576"/>
                    <a:pt x="0" y="75740"/>
                  </a:cubicBezTo>
                  <a:close/>
                </a:path>
                <a:path w="952685" h="738483" stroke="0" extrusionOk="0">
                  <a:moveTo>
                    <a:pt x="0" y="75740"/>
                  </a:moveTo>
                  <a:cubicBezTo>
                    <a:pt x="322948" y="84482"/>
                    <a:pt x="536734" y="52894"/>
                    <a:pt x="952685" y="0"/>
                  </a:cubicBezTo>
                  <a:cubicBezTo>
                    <a:pt x="940506" y="311504"/>
                    <a:pt x="950381" y="404267"/>
                    <a:pt x="952685" y="657251"/>
                  </a:cubicBezTo>
                  <a:cubicBezTo>
                    <a:pt x="548737" y="679916"/>
                    <a:pt x="341461" y="641919"/>
                    <a:pt x="53817" y="738483"/>
                  </a:cubicBezTo>
                  <a:cubicBezTo>
                    <a:pt x="4021" y="632740"/>
                    <a:pt x="6196" y="233686"/>
                    <a:pt x="0" y="75740"/>
                  </a:cubicBezTo>
                  <a:close/>
                </a:path>
              </a:pathLst>
            </a:custGeom>
            <a:solidFill>
              <a:schemeClr val="accent4">
                <a:lumMod val="75000"/>
                <a:lumOff val="25000"/>
                <a:alpha val="40000"/>
              </a:schemeClr>
            </a:solidFill>
            <a:ln w="4970" cap="flat">
              <a:solidFill>
                <a:schemeClr val="bg2">
                  <a:lumMod val="50000"/>
                </a:schemeClr>
              </a:solidFill>
              <a:prstDash val="solid"/>
              <a:miter/>
              <a:extLst>
                <a:ext uri="{C807C97D-BFC1-408E-A445-0C87EB9F89A2}">
                  <ask:lineSketchStyleProps xmlns:ask="http://schemas.microsoft.com/office/drawing/2018/sketchyshapes" sd="1669241986">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96" name="TextBox 195">
              <a:extLst>
                <a:ext uri="{FF2B5EF4-FFF2-40B4-BE49-F238E27FC236}">
                  <a16:creationId xmlns:a16="http://schemas.microsoft.com/office/drawing/2014/main" id="{04108E9E-522C-48F3-98DC-CAE0E9E5EBD8}"/>
                </a:ext>
              </a:extLst>
            </p:cNvPr>
            <p:cNvSpPr txBox="1"/>
            <p:nvPr/>
          </p:nvSpPr>
          <p:spPr>
            <a:xfrm rot="21333461">
              <a:off x="423410" y="1026753"/>
              <a:ext cx="2237278" cy="1077218"/>
            </a:xfrm>
            <a:custGeom>
              <a:avLst/>
              <a:gdLst>
                <a:gd name="connsiteX0" fmla="*/ 0 w 2237278"/>
                <a:gd name="connsiteY0" fmla="*/ 0 h 1077218"/>
                <a:gd name="connsiteX1" fmla="*/ 2237278 w 2237278"/>
                <a:gd name="connsiteY1" fmla="*/ 0 h 1077218"/>
                <a:gd name="connsiteX2" fmla="*/ 2237278 w 2237278"/>
                <a:gd name="connsiteY2" fmla="*/ 1077218 h 1077218"/>
                <a:gd name="connsiteX3" fmla="*/ 0 w 2237278"/>
                <a:gd name="connsiteY3" fmla="*/ 1077218 h 1077218"/>
                <a:gd name="connsiteX4" fmla="*/ 0 w 2237278"/>
                <a:gd name="connsiteY4" fmla="*/ 0 h 1077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78" h="1077218" extrusionOk="0">
                  <a:moveTo>
                    <a:pt x="0" y="0"/>
                  </a:moveTo>
                  <a:cubicBezTo>
                    <a:pt x="590309" y="-77091"/>
                    <a:pt x="1352169" y="-130566"/>
                    <a:pt x="2237278" y="0"/>
                  </a:cubicBezTo>
                  <a:cubicBezTo>
                    <a:pt x="2305004" y="185576"/>
                    <a:pt x="2300244" y="788665"/>
                    <a:pt x="2237278" y="1077218"/>
                  </a:cubicBezTo>
                  <a:cubicBezTo>
                    <a:pt x="1674153" y="1012494"/>
                    <a:pt x="954686" y="997328"/>
                    <a:pt x="0" y="1077218"/>
                  </a:cubicBezTo>
                  <a:cubicBezTo>
                    <a:pt x="-149596" y="874680"/>
                    <a:pt x="2239" y="470753"/>
                    <a:pt x="0" y="0"/>
                  </a:cubicBezTo>
                  <a:close/>
                </a:path>
              </a:pathLst>
            </a:custGeom>
            <a:noFill/>
            <a:ln>
              <a:noFill/>
              <a:extLst>
                <a:ext uri="{C807C97D-BFC1-408E-A445-0C87EB9F89A2}">
                  <ask:lineSketchStyleProps xmlns:ask="http://schemas.microsoft.com/office/drawing/2018/sketchyshapes" sd="2845485804">
                    <a:custGeom>
                      <a:avLst/>
                      <a:gdLst>
                        <a:gd name="connsiteX0" fmla="*/ 0 w 2237278"/>
                        <a:gd name="connsiteY0" fmla="*/ 0 h 1077217"/>
                        <a:gd name="connsiteX1" fmla="*/ 2237278 w 2237278"/>
                        <a:gd name="connsiteY1" fmla="*/ 0 h 1077217"/>
                        <a:gd name="connsiteX2" fmla="*/ 2237278 w 2237278"/>
                        <a:gd name="connsiteY2" fmla="*/ 1077217 h 1077217"/>
                        <a:gd name="connsiteX3" fmla="*/ 0 w 2237278"/>
                        <a:gd name="connsiteY3" fmla="*/ 1077217 h 1077217"/>
                        <a:gd name="connsiteX4" fmla="*/ 0 w 2237278"/>
                        <a:gd name="connsiteY4" fmla="*/ 0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78" h="1077217" extrusionOk="0">
                          <a:moveTo>
                            <a:pt x="0" y="0"/>
                          </a:moveTo>
                          <a:cubicBezTo>
                            <a:pt x="693642" y="-138589"/>
                            <a:pt x="1324088" y="-97389"/>
                            <a:pt x="2237278" y="0"/>
                          </a:cubicBezTo>
                          <a:cubicBezTo>
                            <a:pt x="2264454" y="140240"/>
                            <a:pt x="2282093" y="770795"/>
                            <a:pt x="2237278" y="1077217"/>
                          </a:cubicBezTo>
                          <a:cubicBezTo>
                            <a:pt x="1577590" y="1076237"/>
                            <a:pt x="978995" y="969978"/>
                            <a:pt x="0" y="1077217"/>
                          </a:cubicBezTo>
                          <a:cubicBezTo>
                            <a:pt x="-93684" y="855557"/>
                            <a:pt x="17326" y="439605"/>
                            <a:pt x="0" y="0"/>
                          </a:cubicBezTo>
                          <a:close/>
                        </a:path>
                      </a:pathLst>
                    </a:custGeom>
                    <ask:type>
                      <ask:lineSketchCurved/>
                    </ask:type>
                  </ask:lineSketchStyleProps>
                </a:ext>
              </a:extLst>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rgbClr val="002060"/>
                  </a:solidFill>
                  <a:effectLst/>
                  <a:latin typeface="Arial" panose="020B0604020202020204" pitchFamily="34" charset="0"/>
                  <a:cs typeface="Arial" panose="020B0604020202020204" pitchFamily="34" charset="0"/>
                </a:rPr>
                <a:t>Are there going to be adjustments in Enrollment Manager or just amendments?</a:t>
              </a:r>
              <a:endParaRPr lang="en-US" sz="1600" b="0" i="0" u="none" strike="noStrike" kern="1200" cap="none" spc="-110" normalizeH="0" baseline="0" noProof="0" dirty="0">
                <a:ln>
                  <a:noFill/>
                </a:ln>
                <a:solidFill>
                  <a:srgbClr val="002060"/>
                </a:solidFill>
                <a:effectLst/>
                <a:highlight>
                  <a:srgbClr val="FFFF00"/>
                </a:highlight>
                <a:uLnTx/>
                <a:uFillTx/>
                <a:latin typeface="Arial" panose="020B0604020202020204" pitchFamily="34" charset="0"/>
                <a:cs typeface="Arial" panose="020B0604020202020204" pitchFamily="34" charset="0"/>
              </a:endParaRPr>
            </a:p>
          </p:txBody>
        </p:sp>
        <p:sp>
          <p:nvSpPr>
            <p:cNvPr id="163" name="Rectangle 162">
              <a:extLst>
                <a:ext uri="{FF2B5EF4-FFF2-40B4-BE49-F238E27FC236}">
                  <a16:creationId xmlns:a16="http://schemas.microsoft.com/office/drawing/2014/main" id="{53EB0FDE-14E4-423B-A01C-446931596E02}"/>
                </a:ext>
              </a:extLst>
            </p:cNvPr>
            <p:cNvSpPr/>
            <p:nvPr/>
          </p:nvSpPr>
          <p:spPr>
            <a:xfrm rot="21340867">
              <a:off x="686300" y="1851306"/>
              <a:ext cx="1868809" cy="358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002060"/>
                  </a:solidFill>
                  <a:effectLst/>
                  <a:latin typeface="Arial" panose="020B0604020202020204" pitchFamily="34" charset="0"/>
                  <a:cs typeface="Arial" panose="020B0604020202020204" pitchFamily="34" charset="0"/>
                </a:rPr>
                <a:t>All changes made to an enrollment period after the initial Enrollment Certification is submitted will be called an “amendment,” including adjustments and terminations</a:t>
              </a:r>
              <a:endParaRPr lang="en-US" sz="1400" b="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grpSp>
        <p:nvGrpSpPr>
          <p:cNvPr id="19" name="Group 18" descr="EM FAQ">
            <a:extLst>
              <a:ext uri="{FF2B5EF4-FFF2-40B4-BE49-F238E27FC236}">
                <a16:creationId xmlns:a16="http://schemas.microsoft.com/office/drawing/2014/main" id="{2B2B93AE-F22B-9C5E-2D7B-E82240F86FD5}"/>
              </a:ext>
            </a:extLst>
          </p:cNvPr>
          <p:cNvGrpSpPr/>
          <p:nvPr/>
        </p:nvGrpSpPr>
        <p:grpSpPr>
          <a:xfrm>
            <a:off x="3203988" y="3497774"/>
            <a:ext cx="2610145" cy="2520943"/>
            <a:chOff x="3203988" y="3545802"/>
            <a:chExt cx="2610145" cy="2520943"/>
          </a:xfrm>
        </p:grpSpPr>
        <p:grpSp>
          <p:nvGrpSpPr>
            <p:cNvPr id="17" name="Group 16">
              <a:extLst>
                <a:ext uri="{FF2B5EF4-FFF2-40B4-BE49-F238E27FC236}">
                  <a16:creationId xmlns:a16="http://schemas.microsoft.com/office/drawing/2014/main" id="{92EB1499-991B-61D8-EB2D-0AC6DB16BEF7}"/>
                </a:ext>
              </a:extLst>
            </p:cNvPr>
            <p:cNvGrpSpPr/>
            <p:nvPr/>
          </p:nvGrpSpPr>
          <p:grpSpPr>
            <a:xfrm>
              <a:off x="3203988" y="3545802"/>
              <a:ext cx="2610145" cy="2520943"/>
              <a:chOff x="6358795" y="3602145"/>
              <a:chExt cx="2610145" cy="2520943"/>
            </a:xfrm>
          </p:grpSpPr>
          <p:sp>
            <p:nvSpPr>
              <p:cNvPr id="14" name="Freeform: Shape 13">
                <a:extLst>
                  <a:ext uri="{FF2B5EF4-FFF2-40B4-BE49-F238E27FC236}">
                    <a16:creationId xmlns:a16="http://schemas.microsoft.com/office/drawing/2014/main" id="{2187B214-CAAB-A973-3EF1-EE239CAA3448}"/>
                  </a:ext>
                </a:extLst>
              </p:cNvPr>
              <p:cNvSpPr/>
              <p:nvPr/>
            </p:nvSpPr>
            <p:spPr>
              <a:xfrm>
                <a:off x="6358795" y="3715987"/>
                <a:ext cx="2610145" cy="2407101"/>
              </a:xfrm>
              <a:custGeom>
                <a:avLst/>
                <a:gdLst>
                  <a:gd name="connsiteX0" fmla="*/ 0 w 2610145"/>
                  <a:gd name="connsiteY0" fmla="*/ 175700 h 2407101"/>
                  <a:gd name="connsiteX1" fmla="*/ 2424459 w 2610145"/>
                  <a:gd name="connsiteY1" fmla="*/ 0 h 2407101"/>
                  <a:gd name="connsiteX2" fmla="*/ 2610147 w 2610145"/>
                  <a:gd name="connsiteY2" fmla="*/ 2231400 h 2407101"/>
                  <a:gd name="connsiteX3" fmla="*/ 183168 w 2610145"/>
                  <a:gd name="connsiteY3" fmla="*/ 2407101 h 2407101"/>
                  <a:gd name="connsiteX4" fmla="*/ 0 w 2610145"/>
                  <a:gd name="connsiteY4" fmla="*/ 175700 h 2407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145" h="2407101" fill="none" extrusionOk="0">
                    <a:moveTo>
                      <a:pt x="0" y="175700"/>
                    </a:moveTo>
                    <a:cubicBezTo>
                      <a:pt x="787590" y="84760"/>
                      <a:pt x="1223787" y="226250"/>
                      <a:pt x="2424459" y="0"/>
                    </a:cubicBezTo>
                    <a:cubicBezTo>
                      <a:pt x="2399505" y="589695"/>
                      <a:pt x="2377567" y="1316209"/>
                      <a:pt x="2610147" y="2231400"/>
                    </a:cubicBezTo>
                    <a:cubicBezTo>
                      <a:pt x="1535947" y="2171477"/>
                      <a:pt x="1169675" y="2197466"/>
                      <a:pt x="183168" y="2407101"/>
                    </a:cubicBezTo>
                    <a:cubicBezTo>
                      <a:pt x="245055" y="1298106"/>
                      <a:pt x="138013" y="954111"/>
                      <a:pt x="0" y="175700"/>
                    </a:cubicBezTo>
                    <a:close/>
                  </a:path>
                  <a:path w="2610145" h="2407101" stroke="0" extrusionOk="0">
                    <a:moveTo>
                      <a:pt x="0" y="175700"/>
                    </a:moveTo>
                    <a:cubicBezTo>
                      <a:pt x="952644" y="4909"/>
                      <a:pt x="2046378" y="-135188"/>
                      <a:pt x="2424459" y="0"/>
                    </a:cubicBezTo>
                    <a:cubicBezTo>
                      <a:pt x="2504701" y="232159"/>
                      <a:pt x="2494773" y="1581389"/>
                      <a:pt x="2610147" y="2231400"/>
                    </a:cubicBezTo>
                    <a:cubicBezTo>
                      <a:pt x="2311421" y="2303222"/>
                      <a:pt x="649170" y="2214501"/>
                      <a:pt x="183168" y="2407101"/>
                    </a:cubicBezTo>
                    <a:cubicBezTo>
                      <a:pt x="101318" y="1708861"/>
                      <a:pt x="12563" y="1155801"/>
                      <a:pt x="0" y="175700"/>
                    </a:cubicBezTo>
                    <a:close/>
                  </a:path>
                </a:pathLst>
              </a:custGeom>
              <a:solidFill>
                <a:srgbClr val="ACCBF9"/>
              </a:solidFill>
              <a:ln w="4970" cap="flat">
                <a:solidFill>
                  <a:schemeClr val="bg2">
                    <a:lumMod val="50000"/>
                  </a:schemeClr>
                </a:solidFill>
                <a:prstDash val="solid"/>
                <a:miter/>
                <a:extLst>
                  <a:ext uri="{C807C97D-BFC1-408E-A445-0C87EB9F89A2}">
                    <ask:lineSketchStyleProps xmlns:ask="http://schemas.microsoft.com/office/drawing/2018/sketchyshapes" sd="981765707">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5" name="Freeform: Shape 14">
                <a:extLst>
                  <a:ext uri="{FF2B5EF4-FFF2-40B4-BE49-F238E27FC236}">
                    <a16:creationId xmlns:a16="http://schemas.microsoft.com/office/drawing/2014/main" id="{62F11482-21F8-FA80-AFEE-A2434519E844}"/>
                  </a:ext>
                </a:extLst>
              </p:cNvPr>
              <p:cNvSpPr/>
              <p:nvPr/>
            </p:nvSpPr>
            <p:spPr>
              <a:xfrm>
                <a:off x="7068026" y="3602145"/>
                <a:ext cx="1007196" cy="342616"/>
              </a:xfrm>
              <a:custGeom>
                <a:avLst/>
                <a:gdLst>
                  <a:gd name="connsiteX0" fmla="*/ 0 w 1007196"/>
                  <a:gd name="connsiteY0" fmla="*/ 35139 h 342616"/>
                  <a:gd name="connsiteX1" fmla="*/ 1007196 w 1007196"/>
                  <a:gd name="connsiteY1" fmla="*/ 0 h 342616"/>
                  <a:gd name="connsiteX2" fmla="*/ 1007196 w 1007196"/>
                  <a:gd name="connsiteY2" fmla="*/ 304929 h 342616"/>
                  <a:gd name="connsiteX3" fmla="*/ 56897 w 1007196"/>
                  <a:gd name="connsiteY3" fmla="*/ 342616 h 342616"/>
                  <a:gd name="connsiteX4" fmla="*/ 0 w 1007196"/>
                  <a:gd name="connsiteY4" fmla="*/ 35139 h 34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196" h="342616" fill="none" extrusionOk="0">
                    <a:moveTo>
                      <a:pt x="0" y="35139"/>
                    </a:moveTo>
                    <a:cubicBezTo>
                      <a:pt x="298279" y="97517"/>
                      <a:pt x="754397" y="70511"/>
                      <a:pt x="1007196" y="0"/>
                    </a:cubicBezTo>
                    <a:cubicBezTo>
                      <a:pt x="997798" y="131556"/>
                      <a:pt x="990704" y="154830"/>
                      <a:pt x="1007196" y="304929"/>
                    </a:cubicBezTo>
                    <a:cubicBezTo>
                      <a:pt x="616917" y="249061"/>
                      <a:pt x="526556" y="257507"/>
                      <a:pt x="56897" y="342616"/>
                    </a:cubicBezTo>
                    <a:cubicBezTo>
                      <a:pt x="32677" y="223244"/>
                      <a:pt x="13336" y="142302"/>
                      <a:pt x="0" y="35139"/>
                    </a:cubicBezTo>
                    <a:close/>
                  </a:path>
                  <a:path w="1007196" h="342616" stroke="0" extrusionOk="0">
                    <a:moveTo>
                      <a:pt x="0" y="35139"/>
                    </a:moveTo>
                    <a:cubicBezTo>
                      <a:pt x="489310" y="-53969"/>
                      <a:pt x="519582" y="88693"/>
                      <a:pt x="1007196" y="0"/>
                    </a:cubicBezTo>
                    <a:cubicBezTo>
                      <a:pt x="1022445" y="40587"/>
                      <a:pt x="981628" y="229364"/>
                      <a:pt x="1007196" y="304929"/>
                    </a:cubicBezTo>
                    <a:cubicBezTo>
                      <a:pt x="861961" y="243750"/>
                      <a:pt x="293457" y="368529"/>
                      <a:pt x="56897" y="342616"/>
                    </a:cubicBezTo>
                    <a:cubicBezTo>
                      <a:pt x="30319" y="232813"/>
                      <a:pt x="-1582" y="76360"/>
                      <a:pt x="0" y="35139"/>
                    </a:cubicBezTo>
                    <a:close/>
                  </a:path>
                </a:pathLst>
              </a:custGeom>
              <a:solidFill>
                <a:srgbClr val="86C639">
                  <a:alpha val="40000"/>
                </a:srgbClr>
              </a:solidFill>
              <a:ln w="4970" cap="flat">
                <a:solidFill>
                  <a:schemeClr val="bg2">
                    <a:lumMod val="50000"/>
                  </a:schemeClr>
                </a:solidFill>
                <a:prstDash val="solid"/>
                <a:miter/>
                <a:extLst>
                  <a:ext uri="{C807C97D-BFC1-408E-A445-0C87EB9F89A2}">
                    <ask:lineSketchStyleProps xmlns:ask="http://schemas.microsoft.com/office/drawing/2018/sketchyshapes" sd="3976907277">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61D26409-FBB6-14ED-24AF-573C2E579A08}"/>
                  </a:ext>
                </a:extLst>
              </p:cNvPr>
              <p:cNvSpPr txBox="1"/>
              <p:nvPr/>
            </p:nvSpPr>
            <p:spPr>
              <a:xfrm rot="21322419">
                <a:off x="6486887" y="4086212"/>
                <a:ext cx="2213058" cy="584776"/>
              </a:xfrm>
              <a:custGeom>
                <a:avLst/>
                <a:gdLst>
                  <a:gd name="connsiteX0" fmla="*/ 0 w 2213058"/>
                  <a:gd name="connsiteY0" fmla="*/ 0 h 584776"/>
                  <a:gd name="connsiteX1" fmla="*/ 2213058 w 2213058"/>
                  <a:gd name="connsiteY1" fmla="*/ 0 h 584776"/>
                  <a:gd name="connsiteX2" fmla="*/ 2213058 w 2213058"/>
                  <a:gd name="connsiteY2" fmla="*/ 584776 h 584776"/>
                  <a:gd name="connsiteX3" fmla="*/ 0 w 2213058"/>
                  <a:gd name="connsiteY3" fmla="*/ 584776 h 584776"/>
                  <a:gd name="connsiteX4" fmla="*/ 0 w 2213058"/>
                  <a:gd name="connsiteY4" fmla="*/ 0 h 584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058" h="584776" fill="none" extrusionOk="0">
                    <a:moveTo>
                      <a:pt x="0" y="0"/>
                    </a:moveTo>
                    <a:cubicBezTo>
                      <a:pt x="305494" y="-53825"/>
                      <a:pt x="1646225" y="-64037"/>
                      <a:pt x="2213058" y="0"/>
                    </a:cubicBezTo>
                    <a:cubicBezTo>
                      <a:pt x="2162357" y="240191"/>
                      <a:pt x="2256133" y="374032"/>
                      <a:pt x="2213058" y="584776"/>
                    </a:cubicBezTo>
                    <a:cubicBezTo>
                      <a:pt x="1255552" y="452482"/>
                      <a:pt x="613357" y="432186"/>
                      <a:pt x="0" y="584776"/>
                    </a:cubicBezTo>
                    <a:cubicBezTo>
                      <a:pt x="8772" y="406734"/>
                      <a:pt x="20594" y="91602"/>
                      <a:pt x="0" y="0"/>
                    </a:cubicBezTo>
                    <a:close/>
                  </a:path>
                  <a:path w="2213058" h="584776" stroke="0" extrusionOk="0">
                    <a:moveTo>
                      <a:pt x="0" y="0"/>
                    </a:moveTo>
                    <a:cubicBezTo>
                      <a:pt x="761914" y="46316"/>
                      <a:pt x="1218887" y="161141"/>
                      <a:pt x="2213058" y="0"/>
                    </a:cubicBezTo>
                    <a:cubicBezTo>
                      <a:pt x="2202051" y="141725"/>
                      <a:pt x="2225064" y="474908"/>
                      <a:pt x="2213058" y="584776"/>
                    </a:cubicBezTo>
                    <a:cubicBezTo>
                      <a:pt x="1426641" y="558582"/>
                      <a:pt x="1054570" y="602114"/>
                      <a:pt x="0" y="584776"/>
                    </a:cubicBezTo>
                    <a:cubicBezTo>
                      <a:pt x="-19004" y="461425"/>
                      <a:pt x="-28416" y="231754"/>
                      <a:pt x="0" y="0"/>
                    </a:cubicBezTo>
                    <a:close/>
                  </a:path>
                </a:pathLst>
              </a:custGeom>
              <a:solidFill>
                <a:srgbClr val="ACCBF9"/>
              </a:solidFill>
              <a:ln>
                <a:noFill/>
                <a:extLst>
                  <a:ext uri="{C807C97D-BFC1-408E-A445-0C87EB9F89A2}">
                    <ask:lineSketchStyleProps xmlns:ask="http://schemas.microsoft.com/office/drawing/2018/sketchyshapes" sd="2616776531">
                      <a:prstGeom prst="rect">
                        <a:avLst/>
                      </a:prstGeom>
                      <ask:type>
                        <ask:lineSketchCurved/>
                      </ask:type>
                    </ask:lineSketchStyleProps>
                  </a:ext>
                </a:extLst>
              </a:ln>
            </p:spPr>
            <p:txBody>
              <a:bodyPr wrap="square" lIns="91440" tIns="45720" rIns="91440" bIns="45720" rtlCol="0" anchor="t">
                <a:spAutoFit/>
              </a:bodyPr>
              <a:lstStyle/>
              <a:p>
                <a:pPr algn="ctr">
                  <a:defRPr/>
                </a:pPr>
                <a:r>
                  <a:rPr kumimoji="0" lang="en-US" sz="1600" b="1" i="0" u="none" strike="noStrike" kern="1200" cap="none" spc="-35" normalizeH="0" baseline="0" noProof="0" dirty="0">
                    <a:ln>
                      <a:noFill/>
                    </a:ln>
                    <a:solidFill>
                      <a:srgbClr val="002060"/>
                    </a:solidFill>
                    <a:effectLst/>
                    <a:uLnTx/>
                    <a:uFillTx/>
                    <a:latin typeface="Arial"/>
                    <a:cs typeface="Calibri"/>
                  </a:rPr>
                  <a:t>Is there a preferred browser for EM?</a:t>
                </a:r>
                <a:endParaRPr lang="en-US" sz="1600" b="0" i="0" u="none" strike="noStrike" kern="1200" cap="none" spc="0" normalizeH="0" baseline="0" noProof="0" dirty="0">
                  <a:ln>
                    <a:noFill/>
                  </a:ln>
                  <a:solidFill>
                    <a:srgbClr val="002060"/>
                  </a:solidFill>
                  <a:effectLst/>
                  <a:uLnTx/>
                  <a:uFillTx/>
                  <a:latin typeface="Arial"/>
                  <a:cs typeface="Calibri"/>
                </a:endParaRPr>
              </a:p>
            </p:txBody>
          </p:sp>
        </p:grpSp>
        <p:sp>
          <p:nvSpPr>
            <p:cNvPr id="18" name="Rectangle 17">
              <a:extLst>
                <a:ext uri="{FF2B5EF4-FFF2-40B4-BE49-F238E27FC236}">
                  <a16:creationId xmlns:a16="http://schemas.microsoft.com/office/drawing/2014/main" id="{42A32C1F-9562-53CD-3714-AA2A4715C9E0}"/>
                </a:ext>
              </a:extLst>
            </p:cNvPr>
            <p:cNvSpPr/>
            <p:nvPr/>
          </p:nvSpPr>
          <p:spPr>
            <a:xfrm rot="21340867">
              <a:off x="3453610" y="4697679"/>
              <a:ext cx="2104790" cy="1131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2060"/>
                  </a:solidFill>
                  <a:effectLst/>
                  <a:uLnTx/>
                  <a:uFillTx/>
                  <a:latin typeface="Arial"/>
                  <a:cs typeface="Calibri"/>
                </a:rPr>
                <a:t>Yes, you can access EM through Microsoft Edge or Google Chrome.</a:t>
              </a:r>
              <a:endParaRPr lang="en-US" sz="1400" b="0" u="none" strike="noStrike" kern="1200" cap="none" spc="0" normalizeH="0" baseline="0" noProof="0" dirty="0">
                <a:ln>
                  <a:noFill/>
                </a:ln>
                <a:solidFill>
                  <a:srgbClr val="002060"/>
                </a:solidFill>
                <a:effectLst/>
                <a:uLnTx/>
                <a:uFillTx/>
                <a:latin typeface="Arial"/>
                <a:cs typeface="Calibri"/>
              </a:endParaRPr>
            </a:p>
          </p:txBody>
        </p:sp>
      </p:grpSp>
      <p:grpSp>
        <p:nvGrpSpPr>
          <p:cNvPr id="205" name="Group 204" descr="EM FAQ">
            <a:extLst>
              <a:ext uri="{FF2B5EF4-FFF2-40B4-BE49-F238E27FC236}">
                <a16:creationId xmlns:a16="http://schemas.microsoft.com/office/drawing/2014/main" id="{7FACD305-5F77-47C0-8900-83905D150B28}"/>
              </a:ext>
            </a:extLst>
          </p:cNvPr>
          <p:cNvGrpSpPr/>
          <p:nvPr/>
        </p:nvGrpSpPr>
        <p:grpSpPr>
          <a:xfrm>
            <a:off x="6206395" y="3497774"/>
            <a:ext cx="2610145" cy="2520942"/>
            <a:chOff x="5117705" y="3377373"/>
            <a:chExt cx="1971632" cy="2186625"/>
          </a:xfrm>
          <a:solidFill>
            <a:srgbClr val="ACCBF9"/>
          </a:solidFill>
        </p:grpSpPr>
        <p:sp>
          <p:nvSpPr>
            <p:cNvPr id="206" name="Freeform: Shape 205">
              <a:extLst>
                <a:ext uri="{FF2B5EF4-FFF2-40B4-BE49-F238E27FC236}">
                  <a16:creationId xmlns:a16="http://schemas.microsoft.com/office/drawing/2014/main" id="{ADC8F328-6448-4AD0-AA0C-5CF7F75C0946}"/>
                </a:ext>
              </a:extLst>
            </p:cNvPr>
            <p:cNvSpPr/>
            <p:nvPr/>
          </p:nvSpPr>
          <p:spPr>
            <a:xfrm>
              <a:off x="5117705" y="3476117"/>
              <a:ext cx="1971632" cy="2087881"/>
            </a:xfrm>
            <a:custGeom>
              <a:avLst/>
              <a:gdLst>
                <a:gd name="connsiteX0" fmla="*/ 0 w 1971632"/>
                <a:gd name="connsiteY0" fmla="*/ 152399 h 2087881"/>
                <a:gd name="connsiteX1" fmla="*/ 1831369 w 1971632"/>
                <a:gd name="connsiteY1" fmla="*/ 0 h 2087881"/>
                <a:gd name="connsiteX2" fmla="*/ 1971633 w 1971632"/>
                <a:gd name="connsiteY2" fmla="*/ 1935481 h 2087881"/>
                <a:gd name="connsiteX3" fmla="*/ 138360 w 1971632"/>
                <a:gd name="connsiteY3" fmla="*/ 2087880 h 2087881"/>
                <a:gd name="connsiteX4" fmla="*/ 0 w 1971632"/>
                <a:gd name="connsiteY4" fmla="*/ 152399 h 2087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1632" h="2087881" fill="none" extrusionOk="0">
                  <a:moveTo>
                    <a:pt x="0" y="152399"/>
                  </a:moveTo>
                  <a:cubicBezTo>
                    <a:pt x="778459" y="-24697"/>
                    <a:pt x="1433233" y="132140"/>
                    <a:pt x="1831369" y="0"/>
                  </a:cubicBezTo>
                  <a:cubicBezTo>
                    <a:pt x="1793709" y="500954"/>
                    <a:pt x="1768758" y="1292684"/>
                    <a:pt x="1971633" y="1935481"/>
                  </a:cubicBezTo>
                  <a:cubicBezTo>
                    <a:pt x="1751116" y="1872820"/>
                    <a:pt x="648850" y="2077215"/>
                    <a:pt x="138360" y="2087880"/>
                  </a:cubicBezTo>
                  <a:cubicBezTo>
                    <a:pt x="238080" y="1345406"/>
                    <a:pt x="119401" y="786716"/>
                    <a:pt x="0" y="152399"/>
                  </a:cubicBezTo>
                  <a:close/>
                </a:path>
                <a:path w="1971632" h="2087881" stroke="0" extrusionOk="0">
                  <a:moveTo>
                    <a:pt x="0" y="152399"/>
                  </a:moveTo>
                  <a:cubicBezTo>
                    <a:pt x="532607" y="152921"/>
                    <a:pt x="1152149" y="-17241"/>
                    <a:pt x="1831369" y="0"/>
                  </a:cubicBezTo>
                  <a:cubicBezTo>
                    <a:pt x="1955029" y="866398"/>
                    <a:pt x="1883260" y="1560971"/>
                    <a:pt x="1971633" y="1935481"/>
                  </a:cubicBezTo>
                  <a:cubicBezTo>
                    <a:pt x="1613983" y="1804646"/>
                    <a:pt x="562378" y="2095702"/>
                    <a:pt x="138360" y="2087880"/>
                  </a:cubicBezTo>
                  <a:cubicBezTo>
                    <a:pt x="47606" y="1161269"/>
                    <a:pt x="-28784" y="698688"/>
                    <a:pt x="0" y="152399"/>
                  </a:cubicBezTo>
                  <a:close/>
                </a:path>
              </a:pathLst>
            </a:custGeom>
            <a:grpFill/>
            <a:ln w="4970" cap="flat">
              <a:solidFill>
                <a:schemeClr val="bg2">
                  <a:lumMod val="50000"/>
                </a:schemeClr>
              </a:solidFill>
              <a:prstDash val="solid"/>
              <a:miter/>
              <a:extLst>
                <a:ext uri="{C807C97D-BFC1-408E-A445-0C87EB9F89A2}">
                  <ask:lineSketchStyleProps xmlns:ask="http://schemas.microsoft.com/office/drawing/2018/sketchyshapes" sd="981765707">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07" name="Freeform: Shape 206">
              <a:extLst>
                <a:ext uri="{FF2B5EF4-FFF2-40B4-BE49-F238E27FC236}">
                  <a16:creationId xmlns:a16="http://schemas.microsoft.com/office/drawing/2014/main" id="{165F4DA7-D729-40F4-8304-0F0EEF1DB4CE}"/>
                </a:ext>
              </a:extLst>
            </p:cNvPr>
            <p:cNvSpPr/>
            <p:nvPr/>
          </p:nvSpPr>
          <p:spPr>
            <a:xfrm>
              <a:off x="5653439" y="3377373"/>
              <a:ext cx="760808" cy="297180"/>
            </a:xfrm>
            <a:custGeom>
              <a:avLst/>
              <a:gdLst>
                <a:gd name="connsiteX0" fmla="*/ 0 w 760808"/>
                <a:gd name="connsiteY0" fmla="*/ 30479 h 297180"/>
                <a:gd name="connsiteX1" fmla="*/ 760808 w 760808"/>
                <a:gd name="connsiteY1" fmla="*/ 0 h 297180"/>
                <a:gd name="connsiteX2" fmla="*/ 760808 w 760808"/>
                <a:gd name="connsiteY2" fmla="*/ 264490 h 297180"/>
                <a:gd name="connsiteX3" fmla="*/ 42978 w 760808"/>
                <a:gd name="connsiteY3" fmla="*/ 297180 h 297180"/>
                <a:gd name="connsiteX4" fmla="*/ 0 w 760808"/>
                <a:gd name="connsiteY4" fmla="*/ 30479 h 297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808" h="297180" fill="none" extrusionOk="0">
                  <a:moveTo>
                    <a:pt x="0" y="30479"/>
                  </a:moveTo>
                  <a:cubicBezTo>
                    <a:pt x="119409" y="-36170"/>
                    <a:pt x="552700" y="51747"/>
                    <a:pt x="760808" y="0"/>
                  </a:cubicBezTo>
                  <a:cubicBezTo>
                    <a:pt x="777569" y="27326"/>
                    <a:pt x="756610" y="219471"/>
                    <a:pt x="760808" y="264490"/>
                  </a:cubicBezTo>
                  <a:cubicBezTo>
                    <a:pt x="574696" y="286870"/>
                    <a:pt x="124752" y="305412"/>
                    <a:pt x="42978" y="297180"/>
                  </a:cubicBezTo>
                  <a:cubicBezTo>
                    <a:pt x="10635" y="215867"/>
                    <a:pt x="26526" y="127561"/>
                    <a:pt x="0" y="30479"/>
                  </a:cubicBezTo>
                  <a:close/>
                </a:path>
                <a:path w="760808" h="297180" stroke="0" extrusionOk="0">
                  <a:moveTo>
                    <a:pt x="0" y="30479"/>
                  </a:moveTo>
                  <a:cubicBezTo>
                    <a:pt x="252713" y="86241"/>
                    <a:pt x="525675" y="-6181"/>
                    <a:pt x="760808" y="0"/>
                  </a:cubicBezTo>
                  <a:cubicBezTo>
                    <a:pt x="749807" y="130475"/>
                    <a:pt x="764568" y="134083"/>
                    <a:pt x="760808" y="264490"/>
                  </a:cubicBezTo>
                  <a:cubicBezTo>
                    <a:pt x="551361" y="252839"/>
                    <a:pt x="338347" y="267913"/>
                    <a:pt x="42978" y="297180"/>
                  </a:cubicBezTo>
                  <a:cubicBezTo>
                    <a:pt x="51323" y="249419"/>
                    <a:pt x="38048" y="119367"/>
                    <a:pt x="0" y="30479"/>
                  </a:cubicBezTo>
                  <a:close/>
                </a:path>
              </a:pathLst>
            </a:custGeom>
            <a:solidFill>
              <a:srgbClr val="86C639">
                <a:alpha val="40000"/>
              </a:srgbClr>
            </a:solidFill>
            <a:ln w="4970" cap="flat">
              <a:solidFill>
                <a:schemeClr val="bg2">
                  <a:lumMod val="50000"/>
                </a:schemeClr>
              </a:solidFill>
              <a:prstDash val="solid"/>
              <a:miter/>
              <a:extLst>
                <a:ext uri="{C807C97D-BFC1-408E-A445-0C87EB9F89A2}">
                  <ask:lineSketchStyleProps xmlns:ask="http://schemas.microsoft.com/office/drawing/2018/sketchyshapes" sd="3976907277">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08" name="TextBox 207">
              <a:extLst>
                <a:ext uri="{FF2B5EF4-FFF2-40B4-BE49-F238E27FC236}">
                  <a16:creationId xmlns:a16="http://schemas.microsoft.com/office/drawing/2014/main" id="{6CB304E5-79AB-422C-9CE9-B4AC03F1299C}"/>
                </a:ext>
              </a:extLst>
            </p:cNvPr>
            <p:cNvSpPr txBox="1"/>
            <p:nvPr/>
          </p:nvSpPr>
          <p:spPr>
            <a:xfrm rot="21322419">
              <a:off x="5214462" y="3690460"/>
              <a:ext cx="1671683" cy="720794"/>
            </a:xfrm>
            <a:custGeom>
              <a:avLst/>
              <a:gdLst>
                <a:gd name="connsiteX0" fmla="*/ 0 w 1671683"/>
                <a:gd name="connsiteY0" fmla="*/ 0 h 720794"/>
                <a:gd name="connsiteX1" fmla="*/ 1671683 w 1671683"/>
                <a:gd name="connsiteY1" fmla="*/ 0 h 720794"/>
                <a:gd name="connsiteX2" fmla="*/ 1671683 w 1671683"/>
                <a:gd name="connsiteY2" fmla="*/ 720794 h 720794"/>
                <a:gd name="connsiteX3" fmla="*/ 0 w 1671683"/>
                <a:gd name="connsiteY3" fmla="*/ 720794 h 720794"/>
                <a:gd name="connsiteX4" fmla="*/ 0 w 1671683"/>
                <a:gd name="connsiteY4" fmla="*/ 0 h 720794"/>
                <a:gd name="connsiteX0" fmla="*/ 0 w 1671683"/>
                <a:gd name="connsiteY0" fmla="*/ 0 h 720794"/>
                <a:gd name="connsiteX1" fmla="*/ 1671683 w 1671683"/>
                <a:gd name="connsiteY1" fmla="*/ 0 h 720794"/>
                <a:gd name="connsiteX2" fmla="*/ 1671683 w 1671683"/>
                <a:gd name="connsiteY2" fmla="*/ 720794 h 720794"/>
                <a:gd name="connsiteX3" fmla="*/ 0 w 1671683"/>
                <a:gd name="connsiteY3" fmla="*/ 720794 h 720794"/>
                <a:gd name="connsiteX4" fmla="*/ 0 w 1671683"/>
                <a:gd name="connsiteY4" fmla="*/ 0 h 720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1683" h="720794" fill="none" extrusionOk="0">
                  <a:moveTo>
                    <a:pt x="0" y="0"/>
                  </a:moveTo>
                  <a:cubicBezTo>
                    <a:pt x="248819" y="-118480"/>
                    <a:pt x="1242600" y="-67894"/>
                    <a:pt x="1671683" y="0"/>
                  </a:cubicBezTo>
                  <a:cubicBezTo>
                    <a:pt x="1700970" y="191221"/>
                    <a:pt x="1699792" y="634849"/>
                    <a:pt x="1671683" y="720794"/>
                  </a:cubicBezTo>
                  <a:cubicBezTo>
                    <a:pt x="911552" y="545704"/>
                    <a:pt x="516815" y="597269"/>
                    <a:pt x="0" y="720794"/>
                  </a:cubicBezTo>
                  <a:cubicBezTo>
                    <a:pt x="-56901" y="567324"/>
                    <a:pt x="-54961" y="278598"/>
                    <a:pt x="0" y="0"/>
                  </a:cubicBezTo>
                  <a:close/>
                </a:path>
                <a:path w="1671683" h="720794" stroke="0" extrusionOk="0">
                  <a:moveTo>
                    <a:pt x="0" y="0"/>
                  </a:moveTo>
                  <a:cubicBezTo>
                    <a:pt x="515691" y="52633"/>
                    <a:pt x="918327" y="129529"/>
                    <a:pt x="1671683" y="0"/>
                  </a:cubicBezTo>
                  <a:cubicBezTo>
                    <a:pt x="1689426" y="297189"/>
                    <a:pt x="1616070" y="424164"/>
                    <a:pt x="1671683" y="720794"/>
                  </a:cubicBezTo>
                  <a:cubicBezTo>
                    <a:pt x="1063274" y="687593"/>
                    <a:pt x="806215" y="738261"/>
                    <a:pt x="0" y="720794"/>
                  </a:cubicBezTo>
                  <a:cubicBezTo>
                    <a:pt x="39548" y="390200"/>
                    <a:pt x="-23628" y="344570"/>
                    <a:pt x="0" y="0"/>
                  </a:cubicBezTo>
                  <a:close/>
                </a:path>
                <a:path w="1671683" h="720794" fill="none" stroke="0" extrusionOk="0">
                  <a:moveTo>
                    <a:pt x="0" y="0"/>
                  </a:moveTo>
                  <a:cubicBezTo>
                    <a:pt x="249444" y="-55509"/>
                    <a:pt x="1240356" y="-59926"/>
                    <a:pt x="1671683" y="0"/>
                  </a:cubicBezTo>
                  <a:cubicBezTo>
                    <a:pt x="1696018" y="202823"/>
                    <a:pt x="1711827" y="633897"/>
                    <a:pt x="1671683" y="720794"/>
                  </a:cubicBezTo>
                  <a:cubicBezTo>
                    <a:pt x="943973" y="566842"/>
                    <a:pt x="410562" y="621393"/>
                    <a:pt x="0" y="720794"/>
                  </a:cubicBezTo>
                  <a:cubicBezTo>
                    <a:pt x="-55263" y="547847"/>
                    <a:pt x="-23166" y="303340"/>
                    <a:pt x="0" y="0"/>
                  </a:cubicBezTo>
                  <a:close/>
                </a:path>
              </a:pathLst>
            </a:custGeom>
            <a:grpFill/>
            <a:ln>
              <a:noFill/>
              <a:extLst>
                <a:ext uri="{C807C97D-BFC1-408E-A445-0C87EB9F89A2}">
                  <ask:lineSketchStyleProps xmlns:ask="http://schemas.microsoft.com/office/drawing/2018/sketchyshapes" sd="2616776531">
                    <a:custGeom>
                      <a:avLst/>
                      <a:gdLst>
                        <a:gd name="connsiteX0" fmla="*/ 0 w 2213058"/>
                        <a:gd name="connsiteY0" fmla="*/ 0 h 830997"/>
                        <a:gd name="connsiteX1" fmla="*/ 2213058 w 2213058"/>
                        <a:gd name="connsiteY1" fmla="*/ 0 h 830997"/>
                        <a:gd name="connsiteX2" fmla="*/ 2213058 w 2213058"/>
                        <a:gd name="connsiteY2" fmla="*/ 830997 h 830997"/>
                        <a:gd name="connsiteX3" fmla="*/ 0 w 2213058"/>
                        <a:gd name="connsiteY3" fmla="*/ 830997 h 830997"/>
                        <a:gd name="connsiteX4" fmla="*/ 0 w 2213058"/>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3058" h="830997" fill="none" extrusionOk="0">
                          <a:moveTo>
                            <a:pt x="0" y="0"/>
                          </a:moveTo>
                          <a:cubicBezTo>
                            <a:pt x="305494" y="-53825"/>
                            <a:pt x="1646225" y="-64037"/>
                            <a:pt x="2213058" y="0"/>
                          </a:cubicBezTo>
                          <a:cubicBezTo>
                            <a:pt x="2243068" y="233342"/>
                            <a:pt x="2270349" y="732423"/>
                            <a:pt x="2213058" y="830997"/>
                          </a:cubicBezTo>
                          <a:cubicBezTo>
                            <a:pt x="1255552" y="698703"/>
                            <a:pt x="613357" y="678407"/>
                            <a:pt x="0" y="830997"/>
                          </a:cubicBezTo>
                          <a:cubicBezTo>
                            <a:pt x="-49852" y="615298"/>
                            <a:pt x="-16388" y="331846"/>
                            <a:pt x="0" y="0"/>
                          </a:cubicBezTo>
                          <a:close/>
                        </a:path>
                        <a:path w="2213058" h="830997" stroke="0" extrusionOk="0">
                          <a:moveTo>
                            <a:pt x="0" y="0"/>
                          </a:moveTo>
                          <a:cubicBezTo>
                            <a:pt x="761914" y="46316"/>
                            <a:pt x="1218887" y="161141"/>
                            <a:pt x="2213058" y="0"/>
                          </a:cubicBezTo>
                          <a:cubicBezTo>
                            <a:pt x="2229669" y="366815"/>
                            <a:pt x="2162971" y="481535"/>
                            <a:pt x="2213058" y="830997"/>
                          </a:cubicBezTo>
                          <a:cubicBezTo>
                            <a:pt x="1426641" y="804803"/>
                            <a:pt x="1054570" y="848335"/>
                            <a:pt x="0" y="830997"/>
                          </a:cubicBezTo>
                          <a:cubicBezTo>
                            <a:pt x="42369" y="458957"/>
                            <a:pt x="-43349" y="402224"/>
                            <a:pt x="0" y="0"/>
                          </a:cubicBezTo>
                          <a:close/>
                        </a:path>
                      </a:pathLst>
                    </a:custGeom>
                    <ask:type>
                      <ask:lineSketchCurved/>
                    </ask:type>
                  </ask:lineSketchStyleProps>
                </a:ext>
              </a:extLst>
            </a:ln>
          </p:spPr>
          <p:txBody>
            <a:bodyPr wrap="square" lIns="91440" tIns="45720" rIns="91440" bIns="45720" rtlCol="0" anchor="t">
              <a:spAutoFit/>
            </a:bodyPr>
            <a:lstStyle/>
            <a:p>
              <a:pPr algn="ctr">
                <a:defRPr/>
              </a:pPr>
              <a:r>
                <a:rPr kumimoji="0" lang="en-US" sz="1600" b="1" i="0" u="none" strike="noStrike" kern="1200" cap="none" spc="-35" normalizeH="0" baseline="0" noProof="0" dirty="0">
                  <a:ln>
                    <a:noFill/>
                  </a:ln>
                  <a:solidFill>
                    <a:srgbClr val="002060"/>
                  </a:solidFill>
                  <a:effectLst/>
                  <a:uLnTx/>
                  <a:uFillTx/>
                  <a:latin typeface="Arial"/>
                  <a:cs typeface="Calibri"/>
                </a:rPr>
                <a:t>Will SCOs have</a:t>
              </a:r>
              <a:r>
                <a:rPr lang="en-US" sz="1600" b="1" spc="-35" dirty="0">
                  <a:solidFill>
                    <a:srgbClr val="002060"/>
                  </a:solidFill>
                  <a:latin typeface="Arial"/>
                  <a:cs typeface="Calibri"/>
                </a:rPr>
                <a:t> </a:t>
              </a:r>
              <a:endParaRPr lang="en-US" sz="1600" b="1" i="0" u="none" strike="noStrike" kern="1200" cap="none" spc="-35"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35" normalizeH="0" baseline="0" noProof="0" dirty="0">
                  <a:ln>
                    <a:noFill/>
                  </a:ln>
                  <a:solidFill>
                    <a:srgbClr val="002060"/>
                  </a:solidFill>
                  <a:effectLst/>
                  <a:uLnTx/>
                  <a:uFillTx/>
                  <a:latin typeface="Arial"/>
                  <a:cs typeface="Calibri"/>
                </a:rPr>
                <a:t>access to student entitlement data?</a:t>
              </a:r>
              <a:endParaRPr lang="en-US" sz="1600" b="0" i="0" u="none" strike="noStrike" kern="1200" cap="none" spc="0" normalizeH="0" baseline="0" noProof="0" dirty="0">
                <a:ln>
                  <a:noFill/>
                </a:ln>
                <a:solidFill>
                  <a:srgbClr val="002060"/>
                </a:solidFill>
                <a:effectLst/>
                <a:uLnTx/>
                <a:uFillTx/>
                <a:latin typeface="Arial"/>
                <a:cs typeface="Calibri"/>
              </a:endParaRPr>
            </a:p>
          </p:txBody>
        </p:sp>
      </p:grpSp>
      <p:sp>
        <p:nvSpPr>
          <p:cNvPr id="3" name="Rectangle 2">
            <a:extLst>
              <a:ext uri="{FF2B5EF4-FFF2-40B4-BE49-F238E27FC236}">
                <a16:creationId xmlns:a16="http://schemas.microsoft.com/office/drawing/2014/main" id="{3FDEF9FA-D8EF-4F00-8D81-966FAA936C71}"/>
              </a:ext>
            </a:extLst>
          </p:cNvPr>
          <p:cNvSpPr/>
          <p:nvPr/>
        </p:nvSpPr>
        <p:spPr>
          <a:xfrm rot="21340867">
            <a:off x="6597093" y="4847918"/>
            <a:ext cx="2065785" cy="936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kumimoji="0" lang="en-US" sz="1400" b="0" u="none" strike="noStrike" kern="1200" cap="none" spc="0" normalizeH="0" baseline="0" noProof="0" dirty="0">
                <a:ln>
                  <a:noFill/>
                </a:ln>
                <a:solidFill>
                  <a:srgbClr val="002060"/>
                </a:solidFill>
                <a:effectLst/>
                <a:uLnTx/>
                <a:uFillTx/>
                <a:latin typeface="Arial"/>
                <a:cs typeface="Calibri"/>
              </a:rPr>
              <a:t>Yes, this information will be on the</a:t>
            </a:r>
            <a:r>
              <a:rPr lang="en-US" sz="1400" dirty="0">
                <a:solidFill>
                  <a:srgbClr val="002060"/>
                </a:solidFill>
                <a:latin typeface="Arial"/>
                <a:cs typeface="Calibri"/>
              </a:rPr>
              <a:t> </a:t>
            </a:r>
            <a:endParaRPr lang="en-US" sz="1400" b="0" u="none" strike="noStrike" kern="1200" cap="none" spc="0" normalizeH="0" baseline="0" noProof="0" dirty="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2060"/>
                </a:solidFill>
                <a:effectLst/>
                <a:uLnTx/>
                <a:uFillTx/>
                <a:latin typeface="Arial"/>
                <a:cs typeface="Calibri"/>
              </a:rPr>
              <a:t>Student Profile Page</a:t>
            </a:r>
            <a:r>
              <a:rPr kumimoji="0" lang="en-US" sz="1600" b="0" u="none" strike="noStrike" kern="1200" cap="none" spc="0" normalizeH="0" baseline="0" noProof="0" dirty="0">
                <a:ln>
                  <a:noFill/>
                </a:ln>
                <a:solidFill>
                  <a:srgbClr val="002060"/>
                </a:solidFill>
                <a:effectLst/>
                <a:uLnTx/>
                <a:uFillTx/>
                <a:latin typeface="Arial"/>
                <a:cs typeface="Calibri"/>
              </a:rPr>
              <a:t>.</a:t>
            </a:r>
            <a:endParaRPr lang="en-US" sz="1600" b="0" u="none" strike="noStrike" kern="1200" cap="none" spc="0" normalizeH="0" baseline="0" noProof="0" dirty="0">
              <a:ln>
                <a:noFill/>
              </a:ln>
              <a:solidFill>
                <a:srgbClr val="002060"/>
              </a:solidFill>
              <a:effectLst/>
              <a:uLnTx/>
              <a:uFillTx/>
              <a:latin typeface="Arial"/>
              <a:cs typeface="Calibri"/>
            </a:endParaRPr>
          </a:p>
        </p:txBody>
      </p:sp>
      <p:grpSp>
        <p:nvGrpSpPr>
          <p:cNvPr id="9" name="Group 8" descr="EM FAQ">
            <a:extLst>
              <a:ext uri="{FF2B5EF4-FFF2-40B4-BE49-F238E27FC236}">
                <a16:creationId xmlns:a16="http://schemas.microsoft.com/office/drawing/2014/main" id="{13BA0C8C-DF6B-95D0-2AE5-D59FADA7E707}"/>
              </a:ext>
            </a:extLst>
          </p:cNvPr>
          <p:cNvGrpSpPr/>
          <p:nvPr/>
        </p:nvGrpSpPr>
        <p:grpSpPr>
          <a:xfrm>
            <a:off x="9279890" y="674881"/>
            <a:ext cx="2835979" cy="5433696"/>
            <a:chOff x="326322" y="353814"/>
            <a:chExt cx="2646915" cy="5433696"/>
          </a:xfrm>
        </p:grpSpPr>
        <p:sp>
          <p:nvSpPr>
            <p:cNvPr id="13" name="Freeform: Shape 12">
              <a:extLst>
                <a:ext uri="{FF2B5EF4-FFF2-40B4-BE49-F238E27FC236}">
                  <a16:creationId xmlns:a16="http://schemas.microsoft.com/office/drawing/2014/main" id="{3329A274-7A8E-A323-C48D-0C11BEBA0DAE}"/>
                </a:ext>
              </a:extLst>
            </p:cNvPr>
            <p:cNvSpPr/>
            <p:nvPr/>
          </p:nvSpPr>
          <p:spPr>
            <a:xfrm>
              <a:off x="378778" y="599190"/>
              <a:ext cx="2594459" cy="5188320"/>
            </a:xfrm>
            <a:custGeom>
              <a:avLst/>
              <a:gdLst>
                <a:gd name="connsiteX0" fmla="*/ 0 w 2594459"/>
                <a:gd name="connsiteY0" fmla="*/ 378708 h 5188320"/>
                <a:gd name="connsiteX1" fmla="*/ 2409888 w 2594459"/>
                <a:gd name="connsiteY1" fmla="*/ 0 h 5188320"/>
                <a:gd name="connsiteX2" fmla="*/ 2594461 w 2594459"/>
                <a:gd name="connsiteY2" fmla="*/ 4809611 h 5188320"/>
                <a:gd name="connsiteX3" fmla="*/ 182067 w 2594459"/>
                <a:gd name="connsiteY3" fmla="*/ 5188320 h 5188320"/>
                <a:gd name="connsiteX4" fmla="*/ 0 w 2594459"/>
                <a:gd name="connsiteY4" fmla="*/ 378708 h 5188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4459" h="5188320" fill="none" extrusionOk="0">
                  <a:moveTo>
                    <a:pt x="0" y="378708"/>
                  </a:moveTo>
                  <a:cubicBezTo>
                    <a:pt x="617184" y="436126"/>
                    <a:pt x="1926710" y="25106"/>
                    <a:pt x="2409888" y="0"/>
                  </a:cubicBezTo>
                  <a:cubicBezTo>
                    <a:pt x="2422098" y="2379421"/>
                    <a:pt x="2424780" y="3983436"/>
                    <a:pt x="2594461" y="4809611"/>
                  </a:cubicBezTo>
                  <a:cubicBezTo>
                    <a:pt x="1429799" y="4951653"/>
                    <a:pt x="644246" y="5256823"/>
                    <a:pt x="182067" y="5188320"/>
                  </a:cubicBezTo>
                  <a:cubicBezTo>
                    <a:pt x="246406" y="2877849"/>
                    <a:pt x="-54992" y="1935658"/>
                    <a:pt x="0" y="378708"/>
                  </a:cubicBezTo>
                  <a:close/>
                </a:path>
                <a:path w="2594459" h="5188320" stroke="0" extrusionOk="0">
                  <a:moveTo>
                    <a:pt x="0" y="378708"/>
                  </a:moveTo>
                  <a:cubicBezTo>
                    <a:pt x="1115868" y="373071"/>
                    <a:pt x="1518075" y="261782"/>
                    <a:pt x="2409888" y="0"/>
                  </a:cubicBezTo>
                  <a:cubicBezTo>
                    <a:pt x="2535593" y="2082223"/>
                    <a:pt x="2428593" y="2584809"/>
                    <a:pt x="2594461" y="4809611"/>
                  </a:cubicBezTo>
                  <a:cubicBezTo>
                    <a:pt x="1438014" y="4961826"/>
                    <a:pt x="893946" y="4930494"/>
                    <a:pt x="182067" y="5188320"/>
                  </a:cubicBezTo>
                  <a:cubicBezTo>
                    <a:pt x="4699" y="4293801"/>
                    <a:pt x="147003" y="912265"/>
                    <a:pt x="0" y="378708"/>
                  </a:cubicBezTo>
                  <a:close/>
                </a:path>
              </a:pathLst>
            </a:custGeom>
            <a:solidFill>
              <a:srgbClr val="ACCBF9"/>
            </a:solidFill>
            <a:ln w="4970" cap="flat">
              <a:solidFill>
                <a:schemeClr val="bg2">
                  <a:lumMod val="50000"/>
                </a:schemeClr>
              </a:solidFill>
              <a:prstDash val="solid"/>
              <a:miter/>
              <a:extLst>
                <a:ext uri="{C807C97D-BFC1-408E-A445-0C87EB9F89A2}">
                  <ask:lineSketchStyleProps xmlns:ask="http://schemas.microsoft.com/office/drawing/2018/sketchyshapes" sd="3870128331">
                    <a:custGeom>
                      <a:avLst/>
                      <a:gdLst>
                        <a:gd name="connsiteX0" fmla="*/ 0 w 1133060"/>
                        <a:gd name="connsiteY0" fmla="*/ 99391 h 1361661"/>
                        <a:gd name="connsiteX1" fmla="*/ 1052454 w 1133060"/>
                        <a:gd name="connsiteY1" fmla="*/ 0 h 1361661"/>
                        <a:gd name="connsiteX2" fmla="*/ 1133061 w 1133060"/>
                        <a:gd name="connsiteY2" fmla="*/ 1262270 h 1361661"/>
                        <a:gd name="connsiteX3" fmla="*/ 79513 w 1133060"/>
                        <a:gd name="connsiteY3" fmla="*/ 1361661 h 1361661"/>
                        <a:gd name="connsiteX4" fmla="*/ 0 w 1133060"/>
                        <a:gd name="connsiteY4" fmla="*/ 99391 h 136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60" h="1361661">
                          <a:moveTo>
                            <a:pt x="0" y="99391"/>
                          </a:moveTo>
                          <a:lnTo>
                            <a:pt x="1052454" y="0"/>
                          </a:lnTo>
                          <a:lnTo>
                            <a:pt x="1133061" y="1262270"/>
                          </a:lnTo>
                          <a:lnTo>
                            <a:pt x="79513" y="1361661"/>
                          </a:lnTo>
                          <a:lnTo>
                            <a:pt x="0" y="99391"/>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0" name="Freeform: Shape 19">
              <a:extLst>
                <a:ext uri="{FF2B5EF4-FFF2-40B4-BE49-F238E27FC236}">
                  <a16:creationId xmlns:a16="http://schemas.microsoft.com/office/drawing/2014/main" id="{F12F7A4C-654F-C94D-57DB-2544C16C3B45}"/>
                </a:ext>
              </a:extLst>
            </p:cNvPr>
            <p:cNvSpPr/>
            <p:nvPr/>
          </p:nvSpPr>
          <p:spPr>
            <a:xfrm>
              <a:off x="1049626" y="353814"/>
              <a:ext cx="952685" cy="738483"/>
            </a:xfrm>
            <a:custGeom>
              <a:avLst/>
              <a:gdLst>
                <a:gd name="connsiteX0" fmla="*/ 0 w 952685"/>
                <a:gd name="connsiteY0" fmla="*/ 75740 h 738483"/>
                <a:gd name="connsiteX1" fmla="*/ 952685 w 952685"/>
                <a:gd name="connsiteY1" fmla="*/ 0 h 738483"/>
                <a:gd name="connsiteX2" fmla="*/ 952685 w 952685"/>
                <a:gd name="connsiteY2" fmla="*/ 657251 h 738483"/>
                <a:gd name="connsiteX3" fmla="*/ 53817 w 952685"/>
                <a:gd name="connsiteY3" fmla="*/ 738483 h 738483"/>
                <a:gd name="connsiteX4" fmla="*/ 0 w 952685"/>
                <a:gd name="connsiteY4" fmla="*/ 75740 h 73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685" h="738483" fill="none" extrusionOk="0">
                  <a:moveTo>
                    <a:pt x="0" y="75740"/>
                  </a:moveTo>
                  <a:cubicBezTo>
                    <a:pt x="461171" y="64617"/>
                    <a:pt x="785987" y="71511"/>
                    <a:pt x="952685" y="0"/>
                  </a:cubicBezTo>
                  <a:cubicBezTo>
                    <a:pt x="944737" y="176384"/>
                    <a:pt x="939042" y="390576"/>
                    <a:pt x="952685" y="657251"/>
                  </a:cubicBezTo>
                  <a:cubicBezTo>
                    <a:pt x="542668" y="696237"/>
                    <a:pt x="233204" y="732689"/>
                    <a:pt x="53817" y="738483"/>
                  </a:cubicBezTo>
                  <a:cubicBezTo>
                    <a:pt x="14232" y="586382"/>
                    <a:pt x="-36538" y="359576"/>
                    <a:pt x="0" y="75740"/>
                  </a:cubicBezTo>
                  <a:close/>
                </a:path>
                <a:path w="952685" h="738483" stroke="0" extrusionOk="0">
                  <a:moveTo>
                    <a:pt x="0" y="75740"/>
                  </a:moveTo>
                  <a:cubicBezTo>
                    <a:pt x="322948" y="84482"/>
                    <a:pt x="536734" y="52894"/>
                    <a:pt x="952685" y="0"/>
                  </a:cubicBezTo>
                  <a:cubicBezTo>
                    <a:pt x="940506" y="311504"/>
                    <a:pt x="950381" y="404267"/>
                    <a:pt x="952685" y="657251"/>
                  </a:cubicBezTo>
                  <a:cubicBezTo>
                    <a:pt x="548737" y="679916"/>
                    <a:pt x="341461" y="641919"/>
                    <a:pt x="53817" y="738483"/>
                  </a:cubicBezTo>
                  <a:cubicBezTo>
                    <a:pt x="4021" y="632740"/>
                    <a:pt x="6196" y="233686"/>
                    <a:pt x="0" y="75740"/>
                  </a:cubicBezTo>
                  <a:close/>
                </a:path>
              </a:pathLst>
            </a:custGeom>
            <a:solidFill>
              <a:schemeClr val="accent4">
                <a:lumMod val="75000"/>
                <a:lumOff val="25000"/>
                <a:alpha val="40000"/>
              </a:schemeClr>
            </a:solidFill>
            <a:ln w="4970" cap="flat">
              <a:solidFill>
                <a:schemeClr val="bg2">
                  <a:lumMod val="50000"/>
                </a:schemeClr>
              </a:solidFill>
              <a:prstDash val="solid"/>
              <a:miter/>
              <a:extLst>
                <a:ext uri="{C807C97D-BFC1-408E-A445-0C87EB9F89A2}">
                  <ask:lineSketchStyleProps xmlns:ask="http://schemas.microsoft.com/office/drawing/2018/sketchyshapes" sd="1669241986">
                    <a:custGeom>
                      <a:avLst/>
                      <a:gdLst>
                        <a:gd name="connsiteX0" fmla="*/ 0 w 437222"/>
                        <a:gd name="connsiteY0" fmla="*/ 19878 h 193813"/>
                        <a:gd name="connsiteX1" fmla="*/ 437222 w 437222"/>
                        <a:gd name="connsiteY1" fmla="*/ 0 h 193813"/>
                        <a:gd name="connsiteX2" fmla="*/ 437222 w 437222"/>
                        <a:gd name="connsiteY2" fmla="*/ 172494 h 193813"/>
                        <a:gd name="connsiteX3" fmla="*/ 24699 w 437222"/>
                        <a:gd name="connsiteY3" fmla="*/ 193813 h 193813"/>
                        <a:gd name="connsiteX4" fmla="*/ 0 w 437222"/>
                        <a:gd name="connsiteY4" fmla="*/ 19878 h 19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2" h="193813">
                          <a:moveTo>
                            <a:pt x="0" y="19878"/>
                          </a:moveTo>
                          <a:lnTo>
                            <a:pt x="437222" y="0"/>
                          </a:lnTo>
                          <a:lnTo>
                            <a:pt x="437222" y="172494"/>
                          </a:lnTo>
                          <a:lnTo>
                            <a:pt x="24699" y="193813"/>
                          </a:lnTo>
                          <a:lnTo>
                            <a:pt x="0" y="19878"/>
                          </a:lnTo>
                          <a:close/>
                        </a:path>
                      </a:pathLst>
                    </a:custGeom>
                    <ask:type>
                      <ask:lineSketchCurved/>
                    </ask:type>
                  </ask:lineSketchStyleProps>
                </a:ext>
              </a:extLst>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2" name="TextBox 21">
              <a:extLst>
                <a:ext uri="{FF2B5EF4-FFF2-40B4-BE49-F238E27FC236}">
                  <a16:creationId xmlns:a16="http://schemas.microsoft.com/office/drawing/2014/main" id="{C2AC1395-186F-01EF-BCBE-F0E0997399AE}"/>
                </a:ext>
              </a:extLst>
            </p:cNvPr>
            <p:cNvSpPr txBox="1"/>
            <p:nvPr/>
          </p:nvSpPr>
          <p:spPr>
            <a:xfrm rot="21333461">
              <a:off x="326322" y="1147730"/>
              <a:ext cx="2525927" cy="830997"/>
            </a:xfrm>
            <a:custGeom>
              <a:avLst/>
              <a:gdLst>
                <a:gd name="connsiteX0" fmla="*/ 0 w 2525927"/>
                <a:gd name="connsiteY0" fmla="*/ 0 h 830997"/>
                <a:gd name="connsiteX1" fmla="*/ 2525927 w 2525927"/>
                <a:gd name="connsiteY1" fmla="*/ 0 h 830997"/>
                <a:gd name="connsiteX2" fmla="*/ 2525927 w 2525927"/>
                <a:gd name="connsiteY2" fmla="*/ 830997 h 830997"/>
                <a:gd name="connsiteX3" fmla="*/ 0 w 2525927"/>
                <a:gd name="connsiteY3" fmla="*/ 830997 h 830997"/>
                <a:gd name="connsiteX4" fmla="*/ 0 w 2525927"/>
                <a:gd name="connsiteY4" fmla="*/ 0 h 830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927" h="830997" extrusionOk="0">
                  <a:moveTo>
                    <a:pt x="0" y="0"/>
                  </a:moveTo>
                  <a:cubicBezTo>
                    <a:pt x="725871" y="-72832"/>
                    <a:pt x="1501227" y="-82582"/>
                    <a:pt x="2525927" y="0"/>
                  </a:cubicBezTo>
                  <a:cubicBezTo>
                    <a:pt x="2578720" y="132905"/>
                    <a:pt x="2600939" y="618652"/>
                    <a:pt x="2525927" y="830997"/>
                  </a:cubicBezTo>
                  <a:cubicBezTo>
                    <a:pt x="1802428" y="816179"/>
                    <a:pt x="1054541" y="805381"/>
                    <a:pt x="0" y="830997"/>
                  </a:cubicBezTo>
                  <a:cubicBezTo>
                    <a:pt x="-146661" y="673986"/>
                    <a:pt x="7914" y="363171"/>
                    <a:pt x="0" y="0"/>
                  </a:cubicBezTo>
                  <a:close/>
                </a:path>
              </a:pathLst>
            </a:custGeom>
            <a:noFill/>
            <a:ln>
              <a:noFill/>
              <a:extLst>
                <a:ext uri="{C807C97D-BFC1-408E-A445-0C87EB9F89A2}">
                  <ask:lineSketchStyleProps xmlns:ask="http://schemas.microsoft.com/office/drawing/2018/sketchyshapes" sd="2845485804">
                    <a:custGeom>
                      <a:avLst/>
                      <a:gdLst>
                        <a:gd name="connsiteX0" fmla="*/ 0 w 2237278"/>
                        <a:gd name="connsiteY0" fmla="*/ 0 h 1077217"/>
                        <a:gd name="connsiteX1" fmla="*/ 2237278 w 2237278"/>
                        <a:gd name="connsiteY1" fmla="*/ 0 h 1077217"/>
                        <a:gd name="connsiteX2" fmla="*/ 2237278 w 2237278"/>
                        <a:gd name="connsiteY2" fmla="*/ 1077217 h 1077217"/>
                        <a:gd name="connsiteX3" fmla="*/ 0 w 2237278"/>
                        <a:gd name="connsiteY3" fmla="*/ 1077217 h 1077217"/>
                        <a:gd name="connsiteX4" fmla="*/ 0 w 2237278"/>
                        <a:gd name="connsiteY4" fmla="*/ 0 h 1077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278" h="1077217" extrusionOk="0">
                          <a:moveTo>
                            <a:pt x="0" y="0"/>
                          </a:moveTo>
                          <a:cubicBezTo>
                            <a:pt x="693642" y="-138589"/>
                            <a:pt x="1324088" y="-97389"/>
                            <a:pt x="2237278" y="0"/>
                          </a:cubicBezTo>
                          <a:cubicBezTo>
                            <a:pt x="2264454" y="140240"/>
                            <a:pt x="2282093" y="770795"/>
                            <a:pt x="2237278" y="1077217"/>
                          </a:cubicBezTo>
                          <a:cubicBezTo>
                            <a:pt x="1577590" y="1076237"/>
                            <a:pt x="978995" y="969978"/>
                            <a:pt x="0" y="1077217"/>
                          </a:cubicBezTo>
                          <a:cubicBezTo>
                            <a:pt x="-93684" y="855557"/>
                            <a:pt x="17326" y="439605"/>
                            <a:pt x="0" y="0"/>
                          </a:cubicBezTo>
                          <a:close/>
                        </a:path>
                      </a:pathLst>
                    </a:custGeom>
                    <ask:type>
                      <ask:lineSketchCurved/>
                    </ask:type>
                  </ask:lineSketchStyleProps>
                </a:ext>
              </a:extLst>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rgbClr val="002060"/>
                  </a:solidFill>
                  <a:effectLst/>
                  <a:latin typeface="Arial"/>
                  <a:cs typeface="Arial"/>
                </a:rPr>
                <a:t>Is there an option to select Graduate/Undergraduate?</a:t>
              </a:r>
              <a:endParaRPr lang="en-US" sz="1600" b="0" i="0" u="none" strike="noStrike" kern="1200" cap="none" spc="-110" normalizeH="0" baseline="0" noProof="0" dirty="0">
                <a:ln>
                  <a:noFill/>
                </a:ln>
                <a:solidFill>
                  <a:srgbClr val="002060"/>
                </a:solidFill>
                <a:effectLst/>
                <a:highlight>
                  <a:srgbClr val="FFFF00"/>
                </a:highlight>
                <a:uLnTx/>
                <a:uFillTx/>
                <a:latin typeface="Arial"/>
                <a:cs typeface="Arial"/>
              </a:endParaRPr>
            </a:p>
          </p:txBody>
        </p:sp>
        <p:sp>
          <p:nvSpPr>
            <p:cNvPr id="25" name="Rectangle 24">
              <a:extLst>
                <a:ext uri="{FF2B5EF4-FFF2-40B4-BE49-F238E27FC236}">
                  <a16:creationId xmlns:a16="http://schemas.microsoft.com/office/drawing/2014/main" id="{95A5BACF-803F-08AB-3E8D-A3AD3278FCFB}"/>
                </a:ext>
              </a:extLst>
            </p:cNvPr>
            <p:cNvSpPr/>
            <p:nvPr/>
          </p:nvSpPr>
          <p:spPr>
            <a:xfrm rot="21340867">
              <a:off x="686300" y="1851306"/>
              <a:ext cx="1868809" cy="35831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dirty="0">
                  <a:solidFill>
                    <a:srgbClr val="002060"/>
                  </a:solidFill>
                  <a:effectLst/>
                  <a:latin typeface="Arial"/>
                  <a:cs typeface="Arial"/>
                </a:rPr>
                <a:t>Based on the Objective Type, SCOs can set up their students as Graduate or Undergraduate but cannot complete the action manually. When submitting an enrollment for a graduate student, the Training Time/ Full-Time Modifier field will be present for SCOs.</a:t>
              </a:r>
              <a:endParaRPr lang="en-US" sz="1400" b="0" u="none" strike="noStrike" kern="1200" cap="none" spc="0" normalizeH="0" baseline="0" noProof="0" dirty="0">
                <a:ln>
                  <a:noFill/>
                </a:ln>
                <a:solidFill>
                  <a:srgbClr val="002060"/>
                </a:solidFill>
                <a:effectLst/>
                <a:uLnTx/>
                <a:uFillTx/>
                <a:latin typeface="Arial"/>
                <a:cs typeface="Arial"/>
              </a:endParaRPr>
            </a:p>
          </p:txBody>
        </p:sp>
      </p:grpSp>
      <p:sp>
        <p:nvSpPr>
          <p:cNvPr id="158" name="TextBox 157">
            <a:extLst>
              <a:ext uri="{FF2B5EF4-FFF2-40B4-BE49-F238E27FC236}">
                <a16:creationId xmlns:a16="http://schemas.microsoft.com/office/drawing/2014/main" id="{1ADAEC69-F73E-4E25-8B7C-686B5BD668BB}"/>
              </a:ext>
            </a:extLst>
          </p:cNvPr>
          <p:cNvSpPr txBox="1"/>
          <p:nvPr/>
        </p:nvSpPr>
        <p:spPr>
          <a:xfrm>
            <a:off x="4066497" y="3070662"/>
            <a:ext cx="4455130" cy="338554"/>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a:cs typeface="Calibri"/>
                <a:hlinkClick r:id="rId5"/>
              </a:rPr>
              <a:t>EM Frequently Asked Questions</a:t>
            </a:r>
            <a:endParaRPr kumimoji="0" lang="en-US" sz="1600" b="0" i="0" u="none" strike="noStrike" kern="1200" cap="none" spc="0" normalizeH="0" baseline="0" noProof="0" dirty="0">
              <a:ln>
                <a:noFill/>
              </a:ln>
              <a:effectLst/>
              <a:uLnTx/>
              <a:uFillTx/>
              <a:latin typeface="Arial"/>
              <a:cs typeface="Calibri"/>
            </a:endParaRPr>
          </a:p>
        </p:txBody>
      </p:sp>
    </p:spTree>
    <p:extLst>
      <p:ext uri="{BB962C8B-B14F-4D97-AF65-F5344CB8AC3E}">
        <p14:creationId xmlns:p14="http://schemas.microsoft.com/office/powerpoint/2010/main" val="1750557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dirty="0">
              <a:ln>
                <a:noFill/>
              </a:ln>
              <a:effectLst/>
              <a:uLnTx/>
              <a:uFillTx/>
              <a:latin typeface="Arial"/>
              <a:cs typeface="Calibri" panose="020F0502020204030204" pitchFamily="34" charset="0"/>
            </a:endParaRPr>
          </a:p>
        </p:txBody>
      </p:sp>
      <p:sp>
        <p:nvSpPr>
          <p:cNvPr id="17" name="Rectangle 16">
            <a:extLst>
              <a:ext uri="{FF2B5EF4-FFF2-40B4-BE49-F238E27FC236}">
                <a16:creationId xmlns:a16="http://schemas.microsoft.com/office/drawing/2014/main" id="{CF187E8C-7E13-4EF0-B38F-64D71C2342F8}"/>
              </a:ext>
              <a:ext uri="{C183D7F6-B498-43B3-948B-1728B52AA6E4}">
                <adec:decorative xmlns:adec="http://schemas.microsoft.com/office/drawing/2017/decorative" val="1"/>
              </a:ext>
            </a:extLst>
          </p:cNvPr>
          <p:cNvSpPr/>
          <p:nvPr/>
        </p:nvSpPr>
        <p:spPr>
          <a:xfrm>
            <a:off x="0" y="0"/>
            <a:ext cx="12192000" cy="6858000"/>
          </a:xfrm>
          <a:prstGeom prst="rect">
            <a:avLst/>
          </a:prstGeom>
          <a:gradFill flip="none" rotWithShape="1">
            <a:gsLst>
              <a:gs pos="20000">
                <a:schemeClr val="bg1"/>
              </a:gs>
              <a:gs pos="100000">
                <a:schemeClr val="accent2">
                  <a:lumMod val="20000"/>
                  <a:lumOff val="80000"/>
                </a:schemeClr>
              </a:gs>
              <a:gs pos="68000">
                <a:schemeClr val="accent4">
                  <a:lumMod val="10000"/>
                  <a:lumOff val="9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Arial"/>
              <a:cs typeface="Arial"/>
            </a:endParaRPr>
          </a:p>
        </p:txBody>
      </p:sp>
      <p:pic>
        <p:nvPicPr>
          <p:cNvPr id="70" name="Graphic 69">
            <a:extLst>
              <a:ext uri="{FF2B5EF4-FFF2-40B4-BE49-F238E27FC236}">
                <a16:creationId xmlns:a16="http://schemas.microsoft.com/office/drawing/2014/main" id="{31DBAD40-96EE-4178-8F80-7F8DC68B4930}"/>
              </a:ext>
              <a:ext uri="{C183D7F6-B498-43B3-948B-1728B52AA6E4}">
                <adec:decorative xmlns:adec="http://schemas.microsoft.com/office/drawing/2017/decorative" val="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4286" t="76"/>
          <a:stretch/>
        </p:blipFill>
        <p:spPr>
          <a:xfrm flipH="1">
            <a:off x="0" y="-4752"/>
            <a:ext cx="12356458" cy="6858000"/>
          </a:xfrm>
          <a:prstGeom prst="rect">
            <a:avLst/>
          </a:prstGeom>
        </p:spPr>
      </p:pic>
      <p:sp>
        <p:nvSpPr>
          <p:cNvPr id="12" name="Title 11">
            <a:extLst>
              <a:ext uri="{FF2B5EF4-FFF2-40B4-BE49-F238E27FC236}">
                <a16:creationId xmlns:a16="http://schemas.microsoft.com/office/drawing/2014/main" id="{751FA8AB-DADB-E01C-526C-2CB32A818218}"/>
              </a:ext>
            </a:extLst>
          </p:cNvPr>
          <p:cNvSpPr>
            <a:spLocks noGrp="1"/>
          </p:cNvSpPr>
          <p:nvPr>
            <p:ph type="title" idx="4294967295"/>
          </p:nvPr>
        </p:nvSpPr>
        <p:spPr>
          <a:xfrm>
            <a:off x="3100781" y="315604"/>
            <a:ext cx="6356194" cy="620713"/>
          </a:xfrm>
          <a:prstGeom prst="rect">
            <a:avLst/>
          </a:prstGeom>
          <a:no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a:ea typeface="+mn-ea"/>
                <a:cs typeface="Calibri"/>
              </a:rPr>
              <a:t>EM FAQ (2 of 3)</a:t>
            </a:r>
          </a:p>
        </p:txBody>
      </p:sp>
      <p:grpSp>
        <p:nvGrpSpPr>
          <p:cNvPr id="450" name="Group 449" descr="Frequently asked questions">
            <a:extLst>
              <a:ext uri="{FF2B5EF4-FFF2-40B4-BE49-F238E27FC236}">
                <a16:creationId xmlns:a16="http://schemas.microsoft.com/office/drawing/2014/main" id="{8365CB17-E45C-4A0B-A83B-6102C8C3DDEA}"/>
              </a:ext>
            </a:extLst>
          </p:cNvPr>
          <p:cNvGrpSpPr/>
          <p:nvPr/>
        </p:nvGrpSpPr>
        <p:grpSpPr>
          <a:xfrm>
            <a:off x="2736191" y="1026596"/>
            <a:ext cx="6397594" cy="4968576"/>
            <a:chOff x="3973373" y="1242416"/>
            <a:chExt cx="6063003" cy="4968576"/>
          </a:xfrm>
        </p:grpSpPr>
        <p:grpSp>
          <p:nvGrpSpPr>
            <p:cNvPr id="181" name="Group 180">
              <a:extLst>
                <a:ext uri="{FF2B5EF4-FFF2-40B4-BE49-F238E27FC236}">
                  <a16:creationId xmlns:a16="http://schemas.microsoft.com/office/drawing/2014/main" id="{1022A5D7-505B-47F8-A601-8301728101B9}"/>
                </a:ext>
              </a:extLst>
            </p:cNvPr>
            <p:cNvGrpSpPr/>
            <p:nvPr/>
          </p:nvGrpSpPr>
          <p:grpSpPr>
            <a:xfrm>
              <a:off x="3973373" y="1358419"/>
              <a:ext cx="2011680" cy="4852573"/>
              <a:chOff x="4161248" y="519078"/>
              <a:chExt cx="2011680" cy="4852573"/>
            </a:xfrm>
          </p:grpSpPr>
          <p:grpSp>
            <p:nvGrpSpPr>
              <p:cNvPr id="167" name="Group 166">
                <a:extLst>
                  <a:ext uri="{FF2B5EF4-FFF2-40B4-BE49-F238E27FC236}">
                    <a16:creationId xmlns:a16="http://schemas.microsoft.com/office/drawing/2014/main" id="{48246D1F-6A96-4A31-B527-F8D20F731E15}"/>
                  </a:ext>
                </a:extLst>
              </p:cNvPr>
              <p:cNvGrpSpPr/>
              <p:nvPr/>
            </p:nvGrpSpPr>
            <p:grpSpPr>
              <a:xfrm>
                <a:off x="4161248" y="519078"/>
                <a:ext cx="2011680" cy="2725909"/>
                <a:chOff x="4119325" y="1801880"/>
                <a:chExt cx="1684834" cy="1681324"/>
              </a:xfrm>
            </p:grpSpPr>
            <p:sp>
              <p:nvSpPr>
                <p:cNvPr id="136" name="Freeform: Shape 135">
                  <a:extLst>
                    <a:ext uri="{FF2B5EF4-FFF2-40B4-BE49-F238E27FC236}">
                      <a16:creationId xmlns:a16="http://schemas.microsoft.com/office/drawing/2014/main" id="{F486B559-3C44-4426-B183-8AA89C097E0F}"/>
                    </a:ext>
                  </a:extLst>
                </p:cNvPr>
                <p:cNvSpPr/>
                <p:nvPr/>
              </p:nvSpPr>
              <p:spPr>
                <a:xfrm>
                  <a:off x="4119325" y="1801880"/>
                  <a:ext cx="1684834" cy="1681324"/>
                </a:xfrm>
                <a:custGeom>
                  <a:avLst/>
                  <a:gdLst>
                    <a:gd name="connsiteX0" fmla="*/ 1556209 w 1684834"/>
                    <a:gd name="connsiteY0" fmla="*/ 81512 h 1681324"/>
                    <a:gd name="connsiteX1" fmla="*/ 1684328 w 1684834"/>
                    <a:gd name="connsiteY1" fmla="*/ 1450235 h 1681324"/>
                    <a:gd name="connsiteX2" fmla="*/ 1603182 w 1684834"/>
                    <a:gd name="connsiteY2" fmla="*/ 1548337 h 1681324"/>
                    <a:gd name="connsiteX3" fmla="*/ 220352 w 1684834"/>
                    <a:gd name="connsiteY3" fmla="*/ 1680730 h 1681324"/>
                    <a:gd name="connsiteX4" fmla="*/ 122023 w 1684834"/>
                    <a:gd name="connsiteY4" fmla="*/ 1599378 h 1681324"/>
                    <a:gd name="connsiteX5" fmla="*/ 121989 w 1684834"/>
                    <a:gd name="connsiteY5" fmla="*/ 1599014 h 1681324"/>
                    <a:gd name="connsiteX6" fmla="*/ 235 w 1684834"/>
                    <a:gd name="connsiteY6" fmla="*/ 232453 h 1681324"/>
                    <a:gd name="connsiteX7" fmla="*/ 81357 w 1684834"/>
                    <a:gd name="connsiteY7" fmla="*/ 134707 h 1681324"/>
                    <a:gd name="connsiteX8" fmla="*/ 1457822 w 1684834"/>
                    <a:gd name="connsiteY8" fmla="*/ 225 h 1681324"/>
                    <a:gd name="connsiteX9" fmla="*/ 1556209 w 1684834"/>
                    <a:gd name="connsiteY9" fmla="*/ 81508 h 1681324"/>
                    <a:gd name="connsiteX10" fmla="*/ 1556209 w 1684834"/>
                    <a:gd name="connsiteY10" fmla="*/ 81512 h 16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834" h="1681324" fill="none" extrusionOk="0">
                      <a:moveTo>
                        <a:pt x="1556209" y="81512"/>
                      </a:moveTo>
                      <a:cubicBezTo>
                        <a:pt x="1712783" y="476470"/>
                        <a:pt x="1534540" y="1147137"/>
                        <a:pt x="1684328" y="1450235"/>
                      </a:cubicBezTo>
                      <a:cubicBezTo>
                        <a:pt x="1683979" y="1496270"/>
                        <a:pt x="1645831" y="1546960"/>
                        <a:pt x="1603182" y="1548337"/>
                      </a:cubicBezTo>
                      <a:cubicBezTo>
                        <a:pt x="1426484" y="1518695"/>
                        <a:pt x="412317" y="1719482"/>
                        <a:pt x="220352" y="1680730"/>
                      </a:cubicBezTo>
                      <a:cubicBezTo>
                        <a:pt x="168942" y="1684124"/>
                        <a:pt x="124393" y="1649619"/>
                        <a:pt x="122023" y="1599378"/>
                      </a:cubicBezTo>
                      <a:cubicBezTo>
                        <a:pt x="122021" y="1599249"/>
                        <a:pt x="122017" y="1599124"/>
                        <a:pt x="121989" y="1599014"/>
                      </a:cubicBezTo>
                      <a:cubicBezTo>
                        <a:pt x="113922" y="1030858"/>
                        <a:pt x="-49023" y="664691"/>
                        <a:pt x="235" y="232453"/>
                      </a:cubicBezTo>
                      <a:cubicBezTo>
                        <a:pt x="5485" y="181242"/>
                        <a:pt x="36514" y="144041"/>
                        <a:pt x="81357" y="134707"/>
                      </a:cubicBezTo>
                      <a:cubicBezTo>
                        <a:pt x="385544" y="81748"/>
                        <a:pt x="880586" y="179122"/>
                        <a:pt x="1457822" y="225"/>
                      </a:cubicBezTo>
                      <a:cubicBezTo>
                        <a:pt x="1504459" y="-3462"/>
                        <a:pt x="1551034" y="33116"/>
                        <a:pt x="1556209" y="81508"/>
                      </a:cubicBezTo>
                      <a:lnTo>
                        <a:pt x="1556209" y="81512"/>
                      </a:lnTo>
                      <a:close/>
                    </a:path>
                    <a:path w="1684834" h="1681324" stroke="0" extrusionOk="0">
                      <a:moveTo>
                        <a:pt x="1556209" y="81512"/>
                      </a:moveTo>
                      <a:cubicBezTo>
                        <a:pt x="1539552" y="418325"/>
                        <a:pt x="1655793" y="997421"/>
                        <a:pt x="1684328" y="1450235"/>
                      </a:cubicBezTo>
                      <a:cubicBezTo>
                        <a:pt x="1686496" y="1500074"/>
                        <a:pt x="1662205" y="1543561"/>
                        <a:pt x="1603182" y="1548337"/>
                      </a:cubicBezTo>
                      <a:cubicBezTo>
                        <a:pt x="1387589" y="1497505"/>
                        <a:pt x="764105" y="1587133"/>
                        <a:pt x="220352" y="1680730"/>
                      </a:cubicBezTo>
                      <a:cubicBezTo>
                        <a:pt x="169207" y="1692255"/>
                        <a:pt x="129904" y="1649925"/>
                        <a:pt x="122023" y="1599378"/>
                      </a:cubicBezTo>
                      <a:cubicBezTo>
                        <a:pt x="122014" y="1599277"/>
                        <a:pt x="122009" y="1599155"/>
                        <a:pt x="121989" y="1599014"/>
                      </a:cubicBezTo>
                      <a:cubicBezTo>
                        <a:pt x="69824" y="1267174"/>
                        <a:pt x="8455" y="709261"/>
                        <a:pt x="235" y="232453"/>
                      </a:cubicBezTo>
                      <a:cubicBezTo>
                        <a:pt x="-3490" y="177207"/>
                        <a:pt x="38491" y="137941"/>
                        <a:pt x="81357" y="134707"/>
                      </a:cubicBezTo>
                      <a:cubicBezTo>
                        <a:pt x="380559" y="1475"/>
                        <a:pt x="1084896" y="3571"/>
                        <a:pt x="1457822" y="225"/>
                      </a:cubicBezTo>
                      <a:cubicBezTo>
                        <a:pt x="1513687" y="-3930"/>
                        <a:pt x="1549657" y="35704"/>
                        <a:pt x="1556209" y="81508"/>
                      </a:cubicBezTo>
                      <a:lnTo>
                        <a:pt x="1556209" y="81512"/>
                      </a:lnTo>
                      <a:close/>
                    </a:path>
                  </a:pathLst>
                </a:custGeom>
                <a:solidFill>
                  <a:schemeClr val="accent4">
                    <a:lumMod val="10000"/>
                    <a:lumOff val="90000"/>
                  </a:schemeClr>
                </a:solidFill>
                <a:ln w="2031" cap="flat">
                  <a:solidFill>
                    <a:schemeClr val="tx1"/>
                  </a:solidFill>
                  <a:prstDash val="solid"/>
                  <a:miter/>
                  <a:extLst>
                    <a:ext uri="{C807C97D-BFC1-408E-A445-0C87EB9F89A2}">
                      <ask:lineSketchStyleProps xmlns:ask="http://schemas.microsoft.com/office/drawing/2018/sketchyshapes" sd="3997636711">
                        <a:custGeom>
                          <a:avLst/>
                          <a:gdLst>
                            <a:gd name="connsiteX0" fmla="*/ 1334311 w 1444595"/>
                            <a:gd name="connsiteY0" fmla="*/ 69890 h 1441585"/>
                            <a:gd name="connsiteX1" fmla="*/ 1444162 w 1444595"/>
                            <a:gd name="connsiteY1" fmla="*/ 1243447 h 1441585"/>
                            <a:gd name="connsiteX2" fmla="*/ 1374586 w 1444595"/>
                            <a:gd name="connsiteY2" fmla="*/ 1327561 h 1441585"/>
                            <a:gd name="connsiteX3" fmla="*/ 188933 w 1444595"/>
                            <a:gd name="connsiteY3" fmla="*/ 1441076 h 1441585"/>
                            <a:gd name="connsiteX4" fmla="*/ 104624 w 1444595"/>
                            <a:gd name="connsiteY4" fmla="*/ 1371324 h 1441585"/>
                            <a:gd name="connsiteX5" fmla="*/ 104595 w 1444595"/>
                            <a:gd name="connsiteY5" fmla="*/ 1371012 h 1441585"/>
                            <a:gd name="connsiteX6" fmla="*/ 202 w 1444595"/>
                            <a:gd name="connsiteY6" fmla="*/ 199308 h 1441585"/>
                            <a:gd name="connsiteX7" fmla="*/ 69757 w 1444595"/>
                            <a:gd name="connsiteY7" fmla="*/ 115500 h 1441585"/>
                            <a:gd name="connsiteX8" fmla="*/ 1249953 w 1444595"/>
                            <a:gd name="connsiteY8" fmla="*/ 193 h 1441585"/>
                            <a:gd name="connsiteX9" fmla="*/ 1334311 w 1444595"/>
                            <a:gd name="connsiteY9" fmla="*/ 69886 h 1441585"/>
                            <a:gd name="connsiteX10" fmla="*/ 1334311 w 1444595"/>
                            <a:gd name="connsiteY10" fmla="*/ 69890 h 14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595" h="1441585">
                              <a:moveTo>
                                <a:pt x="1334311" y="69890"/>
                              </a:moveTo>
                              <a:lnTo>
                                <a:pt x="1444162" y="1243447"/>
                              </a:lnTo>
                              <a:cubicBezTo>
                                <a:pt x="1448071" y="1285854"/>
                                <a:pt x="1416975" y="1323448"/>
                                <a:pt x="1374586" y="1327561"/>
                              </a:cubicBezTo>
                              <a:lnTo>
                                <a:pt x="188933" y="1441076"/>
                              </a:lnTo>
                              <a:cubicBezTo>
                                <a:pt x="146390" y="1445095"/>
                                <a:pt x="108643" y="1413867"/>
                                <a:pt x="104624" y="1371324"/>
                              </a:cubicBezTo>
                              <a:cubicBezTo>
                                <a:pt x="104614" y="1371220"/>
                                <a:pt x="104606" y="1371116"/>
                                <a:pt x="104595" y="1371012"/>
                              </a:cubicBezTo>
                              <a:lnTo>
                                <a:pt x="202" y="199308"/>
                              </a:lnTo>
                              <a:cubicBezTo>
                                <a:pt x="-3528" y="157021"/>
                                <a:pt x="27507" y="119625"/>
                                <a:pt x="69757" y="115500"/>
                              </a:cubicBezTo>
                              <a:lnTo>
                                <a:pt x="1249953" y="193"/>
                              </a:lnTo>
                              <a:cubicBezTo>
                                <a:pt x="1292493" y="-3857"/>
                                <a:pt x="1330261" y="27347"/>
                                <a:pt x="1334311" y="69886"/>
                              </a:cubicBezTo>
                              <a:cubicBezTo>
                                <a:pt x="1334311" y="69888"/>
                                <a:pt x="1334311" y="69888"/>
                                <a:pt x="1334311" y="69890"/>
                              </a:cubicBezTo>
                              <a:close/>
                            </a:path>
                          </a:pathLst>
                        </a:custGeom>
                        <ask:type>
                          <ask:lineSketchCurved/>
                        </ask:type>
                      </ask:lineSketchStyleProps>
                    </a:ext>
                  </a:extLst>
                </a:ln>
              </p:spPr>
              <p:txBody>
                <a:bodyPr lIns="91440" tIns="45720" rIns="91440" bIns="45720" rtlCol="0" anchor="ctr"/>
                <a:lstStyle/>
                <a:p>
                  <a:endParaRPr lang="en-US" dirty="0">
                    <a:latin typeface="Arial"/>
                    <a:cs typeface="Arial"/>
                  </a:endParaRPr>
                </a:p>
              </p:txBody>
            </p:sp>
            <p:sp>
              <p:nvSpPr>
                <p:cNvPr id="137" name="Freeform: Shape 136">
                  <a:extLst>
                    <a:ext uri="{FF2B5EF4-FFF2-40B4-BE49-F238E27FC236}">
                      <a16:creationId xmlns:a16="http://schemas.microsoft.com/office/drawing/2014/main" id="{75091B0F-7F79-45E1-B6FC-1773FA100010}"/>
                    </a:ext>
                  </a:extLst>
                </p:cNvPr>
                <p:cNvSpPr/>
                <p:nvPr/>
              </p:nvSpPr>
              <p:spPr>
                <a:xfrm>
                  <a:off x="4822389" y="1825309"/>
                  <a:ext cx="259585" cy="355526"/>
                </a:xfrm>
                <a:custGeom>
                  <a:avLst/>
                  <a:gdLst>
                    <a:gd name="connsiteX0" fmla="*/ 85506 w 222571"/>
                    <a:gd name="connsiteY0" fmla="*/ 62235 h 342461"/>
                    <a:gd name="connsiteX1" fmla="*/ 112506 w 222571"/>
                    <a:gd name="connsiteY1" fmla="*/ 23345 h 342461"/>
                    <a:gd name="connsiteX2" fmla="*/ 188560 w 222571"/>
                    <a:gd name="connsiteY2" fmla="*/ 9590 h 342461"/>
                    <a:gd name="connsiteX3" fmla="*/ 195601 w 222571"/>
                    <a:gd name="connsiteY3" fmla="*/ 15404 h 342461"/>
                    <a:gd name="connsiteX4" fmla="*/ 198880 w 222571"/>
                    <a:gd name="connsiteY4" fmla="*/ 18621 h 342461"/>
                    <a:gd name="connsiteX5" fmla="*/ 214843 w 222571"/>
                    <a:gd name="connsiteY5" fmla="*/ 108354 h 342461"/>
                    <a:gd name="connsiteX6" fmla="*/ 117861 w 222571"/>
                    <a:gd name="connsiteY6" fmla="*/ 311969 h 342461"/>
                    <a:gd name="connsiteX7" fmla="*/ 47011 w 222571"/>
                    <a:gd name="connsiteY7" fmla="*/ 337130 h 342461"/>
                    <a:gd name="connsiteX8" fmla="*/ 45740 w 222571"/>
                    <a:gd name="connsiteY8" fmla="*/ 336505 h 342461"/>
                    <a:gd name="connsiteX9" fmla="*/ 42401 w 222571"/>
                    <a:gd name="connsiteY9" fmla="*/ 334815 h 342461"/>
                    <a:gd name="connsiteX10" fmla="*/ 7786 w 222571"/>
                    <a:gd name="connsiteY10" fmla="*/ 231440 h 342461"/>
                    <a:gd name="connsiteX11" fmla="*/ 69950 w 222571"/>
                    <a:gd name="connsiteY11" fmla="*/ 103793 h 3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571" h="342461">
                      <a:moveTo>
                        <a:pt x="85506" y="62235"/>
                      </a:moveTo>
                      <a:lnTo>
                        <a:pt x="112506" y="23345"/>
                      </a:lnTo>
                      <a:cubicBezTo>
                        <a:pt x="129709" y="-1456"/>
                        <a:pt x="163760" y="-7613"/>
                        <a:pt x="188560" y="9590"/>
                      </a:cubicBezTo>
                      <a:cubicBezTo>
                        <a:pt x="191065" y="11327"/>
                        <a:pt x="193421" y="13272"/>
                        <a:pt x="195601" y="15404"/>
                      </a:cubicBezTo>
                      <a:lnTo>
                        <a:pt x="198880" y="18621"/>
                      </a:lnTo>
                      <a:cubicBezTo>
                        <a:pt x="222845" y="42039"/>
                        <a:pt x="229263" y="78107"/>
                        <a:pt x="214843" y="108354"/>
                      </a:cubicBezTo>
                      <a:lnTo>
                        <a:pt x="117861" y="311969"/>
                      </a:lnTo>
                      <a:cubicBezTo>
                        <a:pt x="105245" y="338482"/>
                        <a:pt x="73524" y="349746"/>
                        <a:pt x="47011" y="337130"/>
                      </a:cubicBezTo>
                      <a:cubicBezTo>
                        <a:pt x="46585" y="336928"/>
                        <a:pt x="46162" y="336719"/>
                        <a:pt x="45740" y="336505"/>
                      </a:cubicBezTo>
                      <a:lnTo>
                        <a:pt x="42401" y="334815"/>
                      </a:lnTo>
                      <a:cubicBezTo>
                        <a:pt x="4588" y="315575"/>
                        <a:pt x="-10818" y="269571"/>
                        <a:pt x="7786" y="231440"/>
                      </a:cubicBezTo>
                      <a:lnTo>
                        <a:pt x="69950" y="103793"/>
                      </a:lnTo>
                    </a:path>
                  </a:pathLst>
                </a:custGeom>
                <a:noFill/>
                <a:ln w="22225" cap="flat">
                  <a:solidFill>
                    <a:schemeClr val="accent3">
                      <a:lumMod val="50000"/>
                    </a:schemeClr>
                  </a:solidFill>
                  <a:prstDash val="solid"/>
                  <a:miter/>
                </a:ln>
              </p:spPr>
              <p:txBody>
                <a:bodyPr lIns="91440" tIns="45720" rIns="91440" bIns="45720" rtlCol="0" anchor="ctr"/>
                <a:lstStyle/>
                <a:p>
                  <a:endParaRPr lang="en-US" dirty="0">
                    <a:latin typeface="Arial"/>
                    <a:cs typeface="Arial"/>
                  </a:endParaRPr>
                </a:p>
              </p:txBody>
            </p:sp>
          </p:grpSp>
          <p:sp>
            <p:nvSpPr>
              <p:cNvPr id="172" name="TextBox 171">
                <a:extLst>
                  <a:ext uri="{FF2B5EF4-FFF2-40B4-BE49-F238E27FC236}">
                    <a16:creationId xmlns:a16="http://schemas.microsoft.com/office/drawing/2014/main" id="{7E92FB39-C882-4F1D-9DE0-07E27E51EC31}"/>
                  </a:ext>
                </a:extLst>
              </p:cNvPr>
              <p:cNvSpPr txBox="1"/>
              <p:nvPr/>
            </p:nvSpPr>
            <p:spPr>
              <a:xfrm>
                <a:off x="4227841" y="1266942"/>
                <a:ext cx="1822638" cy="1323439"/>
              </a:xfrm>
              <a:prstGeom prst="rect">
                <a:avLst/>
              </a:prstGeom>
              <a:noFill/>
            </p:spPr>
            <p:txBody>
              <a:bodyPr wrap="square" lIns="91440" tIns="45720" rIns="91440" bIns="45720" rtlCol="0" anchor="t">
                <a:spAutoFit/>
              </a:bodyPr>
              <a:lstStyle/>
              <a:p>
                <a:pPr algn="ctr"/>
                <a:r>
                  <a:rPr lang="en-US" sz="1600" b="1" dirty="0">
                    <a:solidFill>
                      <a:srgbClr val="002060"/>
                    </a:solidFill>
                    <a:latin typeface="Arial"/>
                    <a:cs typeface="Calibri"/>
                  </a:rPr>
                  <a:t>Will SCOs have to wait 24 hours between making amendments to a certification?</a:t>
                </a:r>
              </a:p>
            </p:txBody>
          </p:sp>
          <p:sp>
            <p:nvSpPr>
              <p:cNvPr id="176" name="TextBox 175">
                <a:extLst>
                  <a:ext uri="{FF2B5EF4-FFF2-40B4-BE49-F238E27FC236}">
                    <a16:creationId xmlns:a16="http://schemas.microsoft.com/office/drawing/2014/main" id="{3BB4B299-D775-40F8-A095-331C321902DF}"/>
                  </a:ext>
                </a:extLst>
              </p:cNvPr>
              <p:cNvSpPr txBox="1"/>
              <p:nvPr/>
            </p:nvSpPr>
            <p:spPr>
              <a:xfrm>
                <a:off x="4213482" y="3309548"/>
                <a:ext cx="1851357" cy="2062103"/>
              </a:xfrm>
              <a:prstGeom prst="rect">
                <a:avLst/>
              </a:prstGeom>
              <a:noFill/>
            </p:spPr>
            <p:txBody>
              <a:bodyPr wrap="square" lIns="91440" tIns="45720" rIns="91440" bIns="45720" rtlCol="0" anchor="t">
                <a:spAutoFit/>
              </a:bodyPr>
              <a:lstStyle/>
              <a:p>
                <a:pPr algn="ctr"/>
                <a:r>
                  <a:rPr lang="en-IN" sz="1600" dirty="0">
                    <a:solidFill>
                      <a:srgbClr val="002060"/>
                    </a:solidFill>
                    <a:latin typeface="Arial"/>
                    <a:cs typeface="Calibri"/>
                  </a:rPr>
                  <a:t>No, but please wait 10 minutes after submitting a certification if you need to make amendments to the certification for Ch 33 students.</a:t>
                </a:r>
                <a:endParaRPr lang="en-IN" sz="1600" dirty="0">
                  <a:solidFill>
                    <a:srgbClr val="002060"/>
                  </a:solidFill>
                  <a:latin typeface="Arial"/>
                  <a:cs typeface="Calibri" panose="020F0502020204030204" pitchFamily="34" charset="0"/>
                </a:endParaRPr>
              </a:p>
            </p:txBody>
          </p:sp>
        </p:grpSp>
        <p:grpSp>
          <p:nvGrpSpPr>
            <p:cNvPr id="182" name="Group 181">
              <a:extLst>
                <a:ext uri="{FF2B5EF4-FFF2-40B4-BE49-F238E27FC236}">
                  <a16:creationId xmlns:a16="http://schemas.microsoft.com/office/drawing/2014/main" id="{D6EFD427-F5DA-4E8B-A0FF-282E224501EF}"/>
                </a:ext>
              </a:extLst>
            </p:cNvPr>
            <p:cNvGrpSpPr/>
            <p:nvPr/>
          </p:nvGrpSpPr>
          <p:grpSpPr>
            <a:xfrm>
              <a:off x="5923372" y="1313088"/>
              <a:ext cx="2063112" cy="4159240"/>
              <a:chOff x="6111247" y="473747"/>
              <a:chExt cx="2063112" cy="4159240"/>
            </a:xfrm>
          </p:grpSpPr>
          <p:grpSp>
            <p:nvGrpSpPr>
              <p:cNvPr id="168" name="Group 167">
                <a:extLst>
                  <a:ext uri="{FF2B5EF4-FFF2-40B4-BE49-F238E27FC236}">
                    <a16:creationId xmlns:a16="http://schemas.microsoft.com/office/drawing/2014/main" id="{DC0CF65F-2C48-496C-B361-67581A5B3DEA}"/>
                  </a:ext>
                </a:extLst>
              </p:cNvPr>
              <p:cNvGrpSpPr/>
              <p:nvPr/>
            </p:nvGrpSpPr>
            <p:grpSpPr>
              <a:xfrm>
                <a:off x="6162679" y="473747"/>
                <a:ext cx="2011680" cy="2725909"/>
                <a:chOff x="6007714" y="939428"/>
                <a:chExt cx="1684834" cy="1681324"/>
              </a:xfrm>
            </p:grpSpPr>
            <p:sp>
              <p:nvSpPr>
                <p:cNvPr id="138" name="Freeform: Shape 137">
                  <a:extLst>
                    <a:ext uri="{FF2B5EF4-FFF2-40B4-BE49-F238E27FC236}">
                      <a16:creationId xmlns:a16="http://schemas.microsoft.com/office/drawing/2014/main" id="{E7CAF741-7DD5-42D7-916C-C55ADEFCEC9A}"/>
                    </a:ext>
                  </a:extLst>
                </p:cNvPr>
                <p:cNvSpPr/>
                <p:nvPr/>
              </p:nvSpPr>
              <p:spPr>
                <a:xfrm>
                  <a:off x="6007714" y="939428"/>
                  <a:ext cx="1684834" cy="1681324"/>
                </a:xfrm>
                <a:custGeom>
                  <a:avLst/>
                  <a:gdLst>
                    <a:gd name="connsiteX0" fmla="*/ 1556209 w 1684834"/>
                    <a:gd name="connsiteY0" fmla="*/ 81512 h 1681324"/>
                    <a:gd name="connsiteX1" fmla="*/ 1684328 w 1684834"/>
                    <a:gd name="connsiteY1" fmla="*/ 1450235 h 1681324"/>
                    <a:gd name="connsiteX2" fmla="*/ 1603182 w 1684834"/>
                    <a:gd name="connsiteY2" fmla="*/ 1548337 h 1681324"/>
                    <a:gd name="connsiteX3" fmla="*/ 220352 w 1684834"/>
                    <a:gd name="connsiteY3" fmla="*/ 1680730 h 1681324"/>
                    <a:gd name="connsiteX4" fmla="*/ 122023 w 1684834"/>
                    <a:gd name="connsiteY4" fmla="*/ 1599378 h 1681324"/>
                    <a:gd name="connsiteX5" fmla="*/ 121989 w 1684834"/>
                    <a:gd name="connsiteY5" fmla="*/ 1599014 h 1681324"/>
                    <a:gd name="connsiteX6" fmla="*/ 235 w 1684834"/>
                    <a:gd name="connsiteY6" fmla="*/ 232453 h 1681324"/>
                    <a:gd name="connsiteX7" fmla="*/ 81357 w 1684834"/>
                    <a:gd name="connsiteY7" fmla="*/ 134707 h 1681324"/>
                    <a:gd name="connsiteX8" fmla="*/ 1457822 w 1684834"/>
                    <a:gd name="connsiteY8" fmla="*/ 225 h 1681324"/>
                    <a:gd name="connsiteX9" fmla="*/ 1556209 w 1684834"/>
                    <a:gd name="connsiteY9" fmla="*/ 81508 h 1681324"/>
                    <a:gd name="connsiteX10" fmla="*/ 1556209 w 1684834"/>
                    <a:gd name="connsiteY10" fmla="*/ 81512 h 16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834" h="1681324" fill="none" extrusionOk="0">
                      <a:moveTo>
                        <a:pt x="1556209" y="81512"/>
                      </a:moveTo>
                      <a:cubicBezTo>
                        <a:pt x="1685288" y="438767"/>
                        <a:pt x="1609516" y="1286733"/>
                        <a:pt x="1684328" y="1450235"/>
                      </a:cubicBezTo>
                      <a:cubicBezTo>
                        <a:pt x="1685099" y="1499183"/>
                        <a:pt x="1647205" y="1550017"/>
                        <a:pt x="1603182" y="1548337"/>
                      </a:cubicBezTo>
                      <a:cubicBezTo>
                        <a:pt x="955880" y="1641343"/>
                        <a:pt x="728721" y="1680896"/>
                        <a:pt x="220352" y="1680730"/>
                      </a:cubicBezTo>
                      <a:cubicBezTo>
                        <a:pt x="169461" y="1683498"/>
                        <a:pt x="130092" y="1648672"/>
                        <a:pt x="122023" y="1599378"/>
                      </a:cubicBezTo>
                      <a:cubicBezTo>
                        <a:pt x="122012" y="1599250"/>
                        <a:pt x="121996" y="1599137"/>
                        <a:pt x="121989" y="1599014"/>
                      </a:cubicBezTo>
                      <a:cubicBezTo>
                        <a:pt x="24767" y="1075571"/>
                        <a:pt x="104289" y="541004"/>
                        <a:pt x="235" y="232453"/>
                      </a:cubicBezTo>
                      <a:cubicBezTo>
                        <a:pt x="-295" y="188304"/>
                        <a:pt x="30892" y="138302"/>
                        <a:pt x="81357" y="134707"/>
                      </a:cubicBezTo>
                      <a:cubicBezTo>
                        <a:pt x="346498" y="89930"/>
                        <a:pt x="853803" y="100591"/>
                        <a:pt x="1457822" y="225"/>
                      </a:cubicBezTo>
                      <a:cubicBezTo>
                        <a:pt x="1504811" y="-6950"/>
                        <a:pt x="1552135" y="27079"/>
                        <a:pt x="1556209" y="81508"/>
                      </a:cubicBezTo>
                      <a:lnTo>
                        <a:pt x="1556209" y="81512"/>
                      </a:lnTo>
                      <a:close/>
                    </a:path>
                    <a:path w="1684834" h="1681324" stroke="0" extrusionOk="0">
                      <a:moveTo>
                        <a:pt x="1556209" y="81512"/>
                      </a:moveTo>
                      <a:cubicBezTo>
                        <a:pt x="1613483" y="422719"/>
                        <a:pt x="1627960" y="971366"/>
                        <a:pt x="1684328" y="1450235"/>
                      </a:cubicBezTo>
                      <a:cubicBezTo>
                        <a:pt x="1681767" y="1504919"/>
                        <a:pt x="1656773" y="1543823"/>
                        <a:pt x="1603182" y="1548337"/>
                      </a:cubicBezTo>
                      <a:cubicBezTo>
                        <a:pt x="945150" y="1708474"/>
                        <a:pt x="547037" y="1549613"/>
                        <a:pt x="220352" y="1680730"/>
                      </a:cubicBezTo>
                      <a:cubicBezTo>
                        <a:pt x="171200" y="1680410"/>
                        <a:pt x="134521" y="1652155"/>
                        <a:pt x="122023" y="1599378"/>
                      </a:cubicBezTo>
                      <a:cubicBezTo>
                        <a:pt x="122004" y="1599253"/>
                        <a:pt x="122009" y="1599135"/>
                        <a:pt x="121989" y="1599014"/>
                      </a:cubicBezTo>
                      <a:cubicBezTo>
                        <a:pt x="-14427" y="1209723"/>
                        <a:pt x="28174" y="494126"/>
                        <a:pt x="235" y="232453"/>
                      </a:cubicBezTo>
                      <a:cubicBezTo>
                        <a:pt x="-710" y="180247"/>
                        <a:pt x="31071" y="130870"/>
                        <a:pt x="81357" y="134707"/>
                      </a:cubicBezTo>
                      <a:cubicBezTo>
                        <a:pt x="519316" y="142691"/>
                        <a:pt x="997991" y="117561"/>
                        <a:pt x="1457822" y="225"/>
                      </a:cubicBezTo>
                      <a:cubicBezTo>
                        <a:pt x="1509577" y="-5083"/>
                        <a:pt x="1545426" y="25463"/>
                        <a:pt x="1556209" y="81508"/>
                      </a:cubicBezTo>
                      <a:lnTo>
                        <a:pt x="1556209" y="81512"/>
                      </a:lnTo>
                      <a:close/>
                    </a:path>
                  </a:pathLst>
                </a:custGeom>
                <a:solidFill>
                  <a:schemeClr val="accent5">
                    <a:lumMod val="20000"/>
                    <a:lumOff val="80000"/>
                  </a:schemeClr>
                </a:solidFill>
                <a:ln w="2031" cap="flat">
                  <a:solidFill>
                    <a:schemeClr val="tx1"/>
                  </a:solidFill>
                  <a:prstDash val="solid"/>
                  <a:miter/>
                  <a:extLst>
                    <a:ext uri="{C807C97D-BFC1-408E-A445-0C87EB9F89A2}">
                      <ask:lineSketchStyleProps xmlns:ask="http://schemas.microsoft.com/office/drawing/2018/sketchyshapes" sd="4046315341">
                        <a:custGeom>
                          <a:avLst/>
                          <a:gdLst>
                            <a:gd name="connsiteX0" fmla="*/ 1334311 w 1444595"/>
                            <a:gd name="connsiteY0" fmla="*/ 69890 h 1441585"/>
                            <a:gd name="connsiteX1" fmla="*/ 1444162 w 1444595"/>
                            <a:gd name="connsiteY1" fmla="*/ 1243447 h 1441585"/>
                            <a:gd name="connsiteX2" fmla="*/ 1374586 w 1444595"/>
                            <a:gd name="connsiteY2" fmla="*/ 1327561 h 1441585"/>
                            <a:gd name="connsiteX3" fmla="*/ 188933 w 1444595"/>
                            <a:gd name="connsiteY3" fmla="*/ 1441076 h 1441585"/>
                            <a:gd name="connsiteX4" fmla="*/ 104624 w 1444595"/>
                            <a:gd name="connsiteY4" fmla="*/ 1371324 h 1441585"/>
                            <a:gd name="connsiteX5" fmla="*/ 104595 w 1444595"/>
                            <a:gd name="connsiteY5" fmla="*/ 1371012 h 1441585"/>
                            <a:gd name="connsiteX6" fmla="*/ 202 w 1444595"/>
                            <a:gd name="connsiteY6" fmla="*/ 199308 h 1441585"/>
                            <a:gd name="connsiteX7" fmla="*/ 69757 w 1444595"/>
                            <a:gd name="connsiteY7" fmla="*/ 115500 h 1441585"/>
                            <a:gd name="connsiteX8" fmla="*/ 1249953 w 1444595"/>
                            <a:gd name="connsiteY8" fmla="*/ 193 h 1441585"/>
                            <a:gd name="connsiteX9" fmla="*/ 1334311 w 1444595"/>
                            <a:gd name="connsiteY9" fmla="*/ 69886 h 1441585"/>
                            <a:gd name="connsiteX10" fmla="*/ 1334311 w 1444595"/>
                            <a:gd name="connsiteY10" fmla="*/ 69890 h 14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595" h="1441585">
                              <a:moveTo>
                                <a:pt x="1334311" y="69890"/>
                              </a:moveTo>
                              <a:lnTo>
                                <a:pt x="1444162" y="1243447"/>
                              </a:lnTo>
                              <a:cubicBezTo>
                                <a:pt x="1448071" y="1285854"/>
                                <a:pt x="1416975" y="1323448"/>
                                <a:pt x="1374586" y="1327561"/>
                              </a:cubicBezTo>
                              <a:lnTo>
                                <a:pt x="188933" y="1441076"/>
                              </a:lnTo>
                              <a:cubicBezTo>
                                <a:pt x="146390" y="1445095"/>
                                <a:pt x="108643" y="1413867"/>
                                <a:pt x="104624" y="1371324"/>
                              </a:cubicBezTo>
                              <a:cubicBezTo>
                                <a:pt x="104614" y="1371220"/>
                                <a:pt x="104606" y="1371116"/>
                                <a:pt x="104595" y="1371012"/>
                              </a:cubicBezTo>
                              <a:lnTo>
                                <a:pt x="202" y="199308"/>
                              </a:lnTo>
                              <a:cubicBezTo>
                                <a:pt x="-3528" y="157021"/>
                                <a:pt x="27507" y="119625"/>
                                <a:pt x="69757" y="115500"/>
                              </a:cubicBezTo>
                              <a:lnTo>
                                <a:pt x="1249953" y="193"/>
                              </a:lnTo>
                              <a:cubicBezTo>
                                <a:pt x="1292493" y="-3857"/>
                                <a:pt x="1330261" y="27347"/>
                                <a:pt x="1334311" y="69886"/>
                              </a:cubicBezTo>
                              <a:cubicBezTo>
                                <a:pt x="1334311" y="69888"/>
                                <a:pt x="1334311" y="69888"/>
                                <a:pt x="1334311" y="69890"/>
                              </a:cubicBezTo>
                              <a:close/>
                            </a:path>
                          </a:pathLst>
                        </a:custGeom>
                        <ask:type>
                          <ask:lineSketchCurved/>
                        </ask:type>
                      </ask:lineSketchStyleProps>
                    </a:ext>
                  </a:extLst>
                </a:ln>
              </p:spPr>
              <p:txBody>
                <a:bodyPr lIns="91440" tIns="45720" rIns="91440" bIns="45720" rtlCol="0" anchor="ctr"/>
                <a:lstStyle/>
                <a:p>
                  <a:endParaRPr lang="en-US" dirty="0">
                    <a:latin typeface="Arial"/>
                    <a:cs typeface="Arial"/>
                  </a:endParaRPr>
                </a:p>
              </p:txBody>
            </p:sp>
            <p:sp>
              <p:nvSpPr>
                <p:cNvPr id="139" name="Freeform: Shape 138">
                  <a:extLst>
                    <a:ext uri="{FF2B5EF4-FFF2-40B4-BE49-F238E27FC236}">
                      <a16:creationId xmlns:a16="http://schemas.microsoft.com/office/drawing/2014/main" id="{010B3971-6A78-4364-A916-E8709AC46FD7}"/>
                    </a:ext>
                  </a:extLst>
                </p:cNvPr>
                <p:cNvSpPr/>
                <p:nvPr/>
              </p:nvSpPr>
              <p:spPr>
                <a:xfrm>
                  <a:off x="6631368" y="990816"/>
                  <a:ext cx="259585" cy="399413"/>
                </a:xfrm>
                <a:custGeom>
                  <a:avLst/>
                  <a:gdLst>
                    <a:gd name="connsiteX0" fmla="*/ 85506 w 222571"/>
                    <a:gd name="connsiteY0" fmla="*/ 62235 h 342461"/>
                    <a:gd name="connsiteX1" fmla="*/ 112506 w 222571"/>
                    <a:gd name="connsiteY1" fmla="*/ 23345 h 342461"/>
                    <a:gd name="connsiteX2" fmla="*/ 188560 w 222571"/>
                    <a:gd name="connsiteY2" fmla="*/ 9590 h 342461"/>
                    <a:gd name="connsiteX3" fmla="*/ 195601 w 222571"/>
                    <a:gd name="connsiteY3" fmla="*/ 15404 h 342461"/>
                    <a:gd name="connsiteX4" fmla="*/ 198880 w 222571"/>
                    <a:gd name="connsiteY4" fmla="*/ 18621 h 342461"/>
                    <a:gd name="connsiteX5" fmla="*/ 214843 w 222571"/>
                    <a:gd name="connsiteY5" fmla="*/ 108354 h 342461"/>
                    <a:gd name="connsiteX6" fmla="*/ 117861 w 222571"/>
                    <a:gd name="connsiteY6" fmla="*/ 311969 h 342461"/>
                    <a:gd name="connsiteX7" fmla="*/ 47011 w 222571"/>
                    <a:gd name="connsiteY7" fmla="*/ 337130 h 342461"/>
                    <a:gd name="connsiteX8" fmla="*/ 45740 w 222571"/>
                    <a:gd name="connsiteY8" fmla="*/ 336505 h 342461"/>
                    <a:gd name="connsiteX9" fmla="*/ 42401 w 222571"/>
                    <a:gd name="connsiteY9" fmla="*/ 334815 h 342461"/>
                    <a:gd name="connsiteX10" fmla="*/ 7786 w 222571"/>
                    <a:gd name="connsiteY10" fmla="*/ 231440 h 342461"/>
                    <a:gd name="connsiteX11" fmla="*/ 69950 w 222571"/>
                    <a:gd name="connsiteY11" fmla="*/ 103793 h 3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571" h="342461">
                      <a:moveTo>
                        <a:pt x="85506" y="62235"/>
                      </a:moveTo>
                      <a:lnTo>
                        <a:pt x="112506" y="23345"/>
                      </a:lnTo>
                      <a:cubicBezTo>
                        <a:pt x="129709" y="-1456"/>
                        <a:pt x="163760" y="-7613"/>
                        <a:pt x="188560" y="9590"/>
                      </a:cubicBezTo>
                      <a:cubicBezTo>
                        <a:pt x="191065" y="11327"/>
                        <a:pt x="193421" y="13272"/>
                        <a:pt x="195601" y="15404"/>
                      </a:cubicBezTo>
                      <a:lnTo>
                        <a:pt x="198880" y="18621"/>
                      </a:lnTo>
                      <a:cubicBezTo>
                        <a:pt x="222845" y="42039"/>
                        <a:pt x="229263" y="78107"/>
                        <a:pt x="214843" y="108354"/>
                      </a:cubicBezTo>
                      <a:lnTo>
                        <a:pt x="117861" y="311969"/>
                      </a:lnTo>
                      <a:cubicBezTo>
                        <a:pt x="105245" y="338482"/>
                        <a:pt x="73524" y="349746"/>
                        <a:pt x="47011" y="337130"/>
                      </a:cubicBezTo>
                      <a:cubicBezTo>
                        <a:pt x="46585" y="336928"/>
                        <a:pt x="46162" y="336719"/>
                        <a:pt x="45740" y="336505"/>
                      </a:cubicBezTo>
                      <a:lnTo>
                        <a:pt x="42401" y="334815"/>
                      </a:lnTo>
                      <a:cubicBezTo>
                        <a:pt x="4588" y="315575"/>
                        <a:pt x="-10818" y="269571"/>
                        <a:pt x="7786" y="231440"/>
                      </a:cubicBezTo>
                      <a:lnTo>
                        <a:pt x="69950" y="103793"/>
                      </a:lnTo>
                    </a:path>
                  </a:pathLst>
                </a:custGeom>
                <a:noFill/>
                <a:ln w="22225" cap="flat">
                  <a:solidFill>
                    <a:schemeClr val="accent4">
                      <a:lumMod val="50000"/>
                    </a:schemeClr>
                  </a:solidFill>
                  <a:prstDash val="solid"/>
                  <a:miter/>
                </a:ln>
              </p:spPr>
              <p:txBody>
                <a:bodyPr lIns="91440" tIns="45720" rIns="91440" bIns="45720" rtlCol="0" anchor="ctr"/>
                <a:lstStyle/>
                <a:p>
                  <a:endParaRPr lang="en-US" dirty="0">
                    <a:latin typeface="Arial"/>
                    <a:cs typeface="Arial"/>
                  </a:endParaRPr>
                </a:p>
              </p:txBody>
            </p:sp>
          </p:grpSp>
          <p:sp>
            <p:nvSpPr>
              <p:cNvPr id="173" name="TextBox 172">
                <a:extLst>
                  <a:ext uri="{FF2B5EF4-FFF2-40B4-BE49-F238E27FC236}">
                    <a16:creationId xmlns:a16="http://schemas.microsoft.com/office/drawing/2014/main" id="{A2E24B69-FA02-4A66-A313-22EA599BB87B}"/>
                  </a:ext>
                </a:extLst>
              </p:cNvPr>
              <p:cNvSpPr txBox="1"/>
              <p:nvPr/>
            </p:nvSpPr>
            <p:spPr>
              <a:xfrm>
                <a:off x="6222964" y="1245205"/>
                <a:ext cx="1881217" cy="830997"/>
              </a:xfrm>
              <a:prstGeom prst="rect">
                <a:avLst/>
              </a:prstGeom>
              <a:noFill/>
            </p:spPr>
            <p:txBody>
              <a:bodyPr wrap="square" lIns="91440" tIns="45720" rIns="91440" bIns="45720" rtlCol="0" anchor="t">
                <a:spAutoFit/>
              </a:bodyPr>
              <a:lstStyle/>
              <a:p>
                <a:pPr algn="ctr"/>
                <a:r>
                  <a:rPr lang="en-US" sz="1600" b="1" dirty="0">
                    <a:solidFill>
                      <a:srgbClr val="002060"/>
                    </a:solidFill>
                    <a:latin typeface="Arial"/>
                    <a:cs typeface="Calibri"/>
                  </a:rPr>
                  <a:t>What type of reports can EM generate?</a:t>
                </a:r>
              </a:p>
            </p:txBody>
          </p:sp>
          <p:sp>
            <p:nvSpPr>
              <p:cNvPr id="177" name="TextBox 176">
                <a:extLst>
                  <a:ext uri="{FF2B5EF4-FFF2-40B4-BE49-F238E27FC236}">
                    <a16:creationId xmlns:a16="http://schemas.microsoft.com/office/drawing/2014/main" id="{A67260B8-3D66-44B1-B41E-429F63355855}"/>
                  </a:ext>
                </a:extLst>
              </p:cNvPr>
              <p:cNvSpPr txBox="1"/>
              <p:nvPr/>
            </p:nvSpPr>
            <p:spPr>
              <a:xfrm>
                <a:off x="6111247" y="3309548"/>
                <a:ext cx="1869058" cy="1323439"/>
              </a:xfrm>
              <a:prstGeom prst="rect">
                <a:avLst/>
              </a:prstGeom>
              <a:noFill/>
            </p:spPr>
            <p:txBody>
              <a:bodyPr wrap="square" lIns="91440" tIns="45720" rIns="91440" bIns="45720" rtlCol="0" anchor="t">
                <a:spAutoFit/>
              </a:bodyPr>
              <a:lstStyle/>
              <a:p>
                <a:pPr algn="ctr"/>
                <a:r>
                  <a:rPr lang="en-IN" sz="1600" dirty="0">
                    <a:solidFill>
                      <a:srgbClr val="002060"/>
                    </a:solidFill>
                    <a:latin typeface="Arial"/>
                    <a:cs typeface="Calibri"/>
                  </a:rPr>
                  <a:t>EM can generate a Weekly Summary Report and a Weekly Detail Report.  </a:t>
                </a:r>
                <a:endParaRPr lang="en-IN" sz="1600" dirty="0">
                  <a:solidFill>
                    <a:srgbClr val="002060"/>
                  </a:solidFill>
                  <a:latin typeface="Arial"/>
                  <a:cs typeface="Calibri" panose="020F0502020204030204" pitchFamily="34" charset="0"/>
                </a:endParaRPr>
              </a:p>
            </p:txBody>
          </p:sp>
        </p:grpSp>
        <p:grpSp>
          <p:nvGrpSpPr>
            <p:cNvPr id="183" name="Group 182">
              <a:extLst>
                <a:ext uri="{FF2B5EF4-FFF2-40B4-BE49-F238E27FC236}">
                  <a16:creationId xmlns:a16="http://schemas.microsoft.com/office/drawing/2014/main" id="{4273DA0C-4553-43C0-8298-97A33356AC2F}"/>
                </a:ext>
              </a:extLst>
            </p:cNvPr>
            <p:cNvGrpSpPr/>
            <p:nvPr/>
          </p:nvGrpSpPr>
          <p:grpSpPr>
            <a:xfrm>
              <a:off x="7986485" y="1242416"/>
              <a:ext cx="2049891" cy="3958535"/>
              <a:chOff x="8174360" y="403075"/>
              <a:chExt cx="2049891" cy="3958535"/>
            </a:xfrm>
          </p:grpSpPr>
          <p:grpSp>
            <p:nvGrpSpPr>
              <p:cNvPr id="169" name="Group 168">
                <a:extLst>
                  <a:ext uri="{FF2B5EF4-FFF2-40B4-BE49-F238E27FC236}">
                    <a16:creationId xmlns:a16="http://schemas.microsoft.com/office/drawing/2014/main" id="{AE68175D-FFF9-4C7E-B7E4-AAFE9F2891A6}"/>
                  </a:ext>
                </a:extLst>
              </p:cNvPr>
              <p:cNvGrpSpPr/>
              <p:nvPr/>
            </p:nvGrpSpPr>
            <p:grpSpPr>
              <a:xfrm>
                <a:off x="8174360" y="403075"/>
                <a:ext cx="2011680" cy="2778731"/>
                <a:chOff x="7904687" y="61346"/>
                <a:chExt cx="1684834" cy="1713904"/>
              </a:xfrm>
            </p:grpSpPr>
            <p:sp>
              <p:nvSpPr>
                <p:cNvPr id="140" name="Freeform: Shape 139">
                  <a:extLst>
                    <a:ext uri="{FF2B5EF4-FFF2-40B4-BE49-F238E27FC236}">
                      <a16:creationId xmlns:a16="http://schemas.microsoft.com/office/drawing/2014/main" id="{1EB945FE-BDBA-4B8D-8F7B-A319CAEB5DA1}"/>
                    </a:ext>
                  </a:extLst>
                </p:cNvPr>
                <p:cNvSpPr/>
                <p:nvPr/>
              </p:nvSpPr>
              <p:spPr>
                <a:xfrm>
                  <a:off x="7904687" y="61346"/>
                  <a:ext cx="1684834" cy="1713904"/>
                </a:xfrm>
                <a:custGeom>
                  <a:avLst/>
                  <a:gdLst>
                    <a:gd name="connsiteX0" fmla="*/ 1556209 w 1684834"/>
                    <a:gd name="connsiteY0" fmla="*/ 83092 h 1713904"/>
                    <a:gd name="connsiteX1" fmla="*/ 1684328 w 1684834"/>
                    <a:gd name="connsiteY1" fmla="*/ 1478337 h 1713904"/>
                    <a:gd name="connsiteX2" fmla="*/ 1603182 w 1684834"/>
                    <a:gd name="connsiteY2" fmla="*/ 1578340 h 1713904"/>
                    <a:gd name="connsiteX3" fmla="*/ 220352 w 1684834"/>
                    <a:gd name="connsiteY3" fmla="*/ 1713298 h 1713904"/>
                    <a:gd name="connsiteX4" fmla="*/ 122023 w 1684834"/>
                    <a:gd name="connsiteY4" fmla="*/ 1630370 h 1713904"/>
                    <a:gd name="connsiteX5" fmla="*/ 121989 w 1684834"/>
                    <a:gd name="connsiteY5" fmla="*/ 1629999 h 1713904"/>
                    <a:gd name="connsiteX6" fmla="*/ 235 w 1684834"/>
                    <a:gd name="connsiteY6" fmla="*/ 236957 h 1713904"/>
                    <a:gd name="connsiteX7" fmla="*/ 81357 w 1684834"/>
                    <a:gd name="connsiteY7" fmla="*/ 137318 h 1713904"/>
                    <a:gd name="connsiteX8" fmla="*/ 1457822 w 1684834"/>
                    <a:gd name="connsiteY8" fmla="*/ 229 h 1713904"/>
                    <a:gd name="connsiteX9" fmla="*/ 1556209 w 1684834"/>
                    <a:gd name="connsiteY9" fmla="*/ 83087 h 1713904"/>
                    <a:gd name="connsiteX10" fmla="*/ 1556209 w 1684834"/>
                    <a:gd name="connsiteY10" fmla="*/ 83092 h 171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4834" h="1713904" fill="none" extrusionOk="0">
                      <a:moveTo>
                        <a:pt x="1556209" y="83092"/>
                      </a:moveTo>
                      <a:cubicBezTo>
                        <a:pt x="1704346" y="707422"/>
                        <a:pt x="1560757" y="791848"/>
                        <a:pt x="1684328" y="1478337"/>
                      </a:cubicBezTo>
                      <a:cubicBezTo>
                        <a:pt x="1689633" y="1529005"/>
                        <a:pt x="1657854" y="1571929"/>
                        <a:pt x="1603182" y="1578340"/>
                      </a:cubicBezTo>
                      <a:cubicBezTo>
                        <a:pt x="1430334" y="1494058"/>
                        <a:pt x="522921" y="1687864"/>
                        <a:pt x="220352" y="1713298"/>
                      </a:cubicBezTo>
                      <a:cubicBezTo>
                        <a:pt x="170489" y="1718885"/>
                        <a:pt x="122685" y="1689119"/>
                        <a:pt x="122023" y="1630370"/>
                      </a:cubicBezTo>
                      <a:cubicBezTo>
                        <a:pt x="122015" y="1630246"/>
                        <a:pt x="122006" y="1630133"/>
                        <a:pt x="121989" y="1629999"/>
                      </a:cubicBezTo>
                      <a:cubicBezTo>
                        <a:pt x="22796" y="968330"/>
                        <a:pt x="32913" y="741987"/>
                        <a:pt x="235" y="236957"/>
                      </a:cubicBezTo>
                      <a:cubicBezTo>
                        <a:pt x="-4452" y="188839"/>
                        <a:pt x="24214" y="145602"/>
                        <a:pt x="81357" y="137318"/>
                      </a:cubicBezTo>
                      <a:cubicBezTo>
                        <a:pt x="534279" y="114539"/>
                        <a:pt x="1295184" y="-42091"/>
                        <a:pt x="1457822" y="229"/>
                      </a:cubicBezTo>
                      <a:cubicBezTo>
                        <a:pt x="1505333" y="1103"/>
                        <a:pt x="1550114" y="33041"/>
                        <a:pt x="1556209" y="83087"/>
                      </a:cubicBezTo>
                      <a:lnTo>
                        <a:pt x="1556209" y="83092"/>
                      </a:lnTo>
                      <a:close/>
                    </a:path>
                    <a:path w="1684834" h="1713904" stroke="0" extrusionOk="0">
                      <a:moveTo>
                        <a:pt x="1556209" y="83092"/>
                      </a:moveTo>
                      <a:cubicBezTo>
                        <a:pt x="1674188" y="769362"/>
                        <a:pt x="1678507" y="1282856"/>
                        <a:pt x="1684328" y="1478337"/>
                      </a:cubicBezTo>
                      <a:cubicBezTo>
                        <a:pt x="1683933" y="1526852"/>
                        <a:pt x="1652786" y="1578672"/>
                        <a:pt x="1603182" y="1578340"/>
                      </a:cubicBezTo>
                      <a:cubicBezTo>
                        <a:pt x="946662" y="1741820"/>
                        <a:pt x="532904" y="1752784"/>
                        <a:pt x="220352" y="1713298"/>
                      </a:cubicBezTo>
                      <a:cubicBezTo>
                        <a:pt x="175742" y="1712795"/>
                        <a:pt x="129357" y="1681376"/>
                        <a:pt x="122023" y="1630370"/>
                      </a:cubicBezTo>
                      <a:cubicBezTo>
                        <a:pt x="122021" y="1630242"/>
                        <a:pt x="122008" y="1630120"/>
                        <a:pt x="121989" y="1629999"/>
                      </a:cubicBezTo>
                      <a:cubicBezTo>
                        <a:pt x="14322" y="987624"/>
                        <a:pt x="-18917" y="618716"/>
                        <a:pt x="235" y="236957"/>
                      </a:cubicBezTo>
                      <a:cubicBezTo>
                        <a:pt x="809" y="192416"/>
                        <a:pt x="33556" y="136988"/>
                        <a:pt x="81357" y="137318"/>
                      </a:cubicBezTo>
                      <a:cubicBezTo>
                        <a:pt x="623058" y="82765"/>
                        <a:pt x="950643" y="11607"/>
                        <a:pt x="1457822" y="229"/>
                      </a:cubicBezTo>
                      <a:cubicBezTo>
                        <a:pt x="1508026" y="-2664"/>
                        <a:pt x="1541765" y="29892"/>
                        <a:pt x="1556209" y="83087"/>
                      </a:cubicBezTo>
                      <a:lnTo>
                        <a:pt x="1556209" y="83092"/>
                      </a:lnTo>
                      <a:close/>
                    </a:path>
                  </a:pathLst>
                </a:custGeom>
                <a:solidFill>
                  <a:schemeClr val="accent6">
                    <a:lumMod val="20000"/>
                    <a:lumOff val="80000"/>
                  </a:schemeClr>
                </a:solidFill>
                <a:ln w="2031" cap="flat">
                  <a:solidFill>
                    <a:schemeClr val="tx1"/>
                  </a:solidFill>
                  <a:prstDash val="solid"/>
                  <a:miter/>
                  <a:extLst>
                    <a:ext uri="{C807C97D-BFC1-408E-A445-0C87EB9F89A2}">
                      <ask:lineSketchStyleProps xmlns:ask="http://schemas.microsoft.com/office/drawing/2018/sketchyshapes" sd="4016855793">
                        <a:custGeom>
                          <a:avLst/>
                          <a:gdLst>
                            <a:gd name="connsiteX0" fmla="*/ 1334311 w 1444595"/>
                            <a:gd name="connsiteY0" fmla="*/ 69890 h 1441585"/>
                            <a:gd name="connsiteX1" fmla="*/ 1444162 w 1444595"/>
                            <a:gd name="connsiteY1" fmla="*/ 1243447 h 1441585"/>
                            <a:gd name="connsiteX2" fmla="*/ 1374586 w 1444595"/>
                            <a:gd name="connsiteY2" fmla="*/ 1327561 h 1441585"/>
                            <a:gd name="connsiteX3" fmla="*/ 188933 w 1444595"/>
                            <a:gd name="connsiteY3" fmla="*/ 1441076 h 1441585"/>
                            <a:gd name="connsiteX4" fmla="*/ 104624 w 1444595"/>
                            <a:gd name="connsiteY4" fmla="*/ 1371324 h 1441585"/>
                            <a:gd name="connsiteX5" fmla="*/ 104595 w 1444595"/>
                            <a:gd name="connsiteY5" fmla="*/ 1371012 h 1441585"/>
                            <a:gd name="connsiteX6" fmla="*/ 202 w 1444595"/>
                            <a:gd name="connsiteY6" fmla="*/ 199308 h 1441585"/>
                            <a:gd name="connsiteX7" fmla="*/ 69757 w 1444595"/>
                            <a:gd name="connsiteY7" fmla="*/ 115500 h 1441585"/>
                            <a:gd name="connsiteX8" fmla="*/ 1249953 w 1444595"/>
                            <a:gd name="connsiteY8" fmla="*/ 193 h 1441585"/>
                            <a:gd name="connsiteX9" fmla="*/ 1334311 w 1444595"/>
                            <a:gd name="connsiteY9" fmla="*/ 69886 h 1441585"/>
                            <a:gd name="connsiteX10" fmla="*/ 1334311 w 1444595"/>
                            <a:gd name="connsiteY10" fmla="*/ 69890 h 144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595" h="1441585">
                              <a:moveTo>
                                <a:pt x="1334311" y="69890"/>
                              </a:moveTo>
                              <a:lnTo>
                                <a:pt x="1444162" y="1243447"/>
                              </a:lnTo>
                              <a:cubicBezTo>
                                <a:pt x="1448071" y="1285854"/>
                                <a:pt x="1416975" y="1323448"/>
                                <a:pt x="1374586" y="1327561"/>
                              </a:cubicBezTo>
                              <a:lnTo>
                                <a:pt x="188933" y="1441076"/>
                              </a:lnTo>
                              <a:cubicBezTo>
                                <a:pt x="146390" y="1445095"/>
                                <a:pt x="108643" y="1413867"/>
                                <a:pt x="104624" y="1371324"/>
                              </a:cubicBezTo>
                              <a:cubicBezTo>
                                <a:pt x="104614" y="1371220"/>
                                <a:pt x="104606" y="1371116"/>
                                <a:pt x="104595" y="1371012"/>
                              </a:cubicBezTo>
                              <a:lnTo>
                                <a:pt x="202" y="199308"/>
                              </a:lnTo>
                              <a:cubicBezTo>
                                <a:pt x="-3528" y="157021"/>
                                <a:pt x="27507" y="119625"/>
                                <a:pt x="69757" y="115500"/>
                              </a:cubicBezTo>
                              <a:lnTo>
                                <a:pt x="1249953" y="193"/>
                              </a:lnTo>
                              <a:cubicBezTo>
                                <a:pt x="1292493" y="-3857"/>
                                <a:pt x="1330261" y="27347"/>
                                <a:pt x="1334311" y="69886"/>
                              </a:cubicBezTo>
                              <a:cubicBezTo>
                                <a:pt x="1334311" y="69888"/>
                                <a:pt x="1334311" y="69888"/>
                                <a:pt x="1334311" y="69890"/>
                              </a:cubicBezTo>
                              <a:close/>
                            </a:path>
                          </a:pathLst>
                        </a:custGeom>
                        <ask:type>
                          <ask:lineSketchCurved/>
                        </ask:type>
                      </ask:lineSketchStyleProps>
                    </a:ext>
                  </a:extLst>
                </a:ln>
              </p:spPr>
              <p:txBody>
                <a:bodyPr lIns="91440" tIns="45720" rIns="91440" bIns="45720" rtlCol="0" anchor="ctr"/>
                <a:lstStyle/>
                <a:p>
                  <a:endParaRPr lang="en-US" dirty="0">
                    <a:latin typeface="Arial"/>
                    <a:cs typeface="Arial"/>
                  </a:endParaRPr>
                </a:p>
              </p:txBody>
            </p:sp>
            <p:sp>
              <p:nvSpPr>
                <p:cNvPr id="141" name="Freeform: Shape 140">
                  <a:extLst>
                    <a:ext uri="{FF2B5EF4-FFF2-40B4-BE49-F238E27FC236}">
                      <a16:creationId xmlns:a16="http://schemas.microsoft.com/office/drawing/2014/main" id="{9927A5D2-E4E3-498E-A8B9-F37D52763190}"/>
                    </a:ext>
                  </a:extLst>
                </p:cNvPr>
                <p:cNvSpPr/>
                <p:nvPr/>
              </p:nvSpPr>
              <p:spPr>
                <a:xfrm>
                  <a:off x="8453041" y="69137"/>
                  <a:ext cx="259585" cy="399413"/>
                </a:xfrm>
                <a:custGeom>
                  <a:avLst/>
                  <a:gdLst>
                    <a:gd name="connsiteX0" fmla="*/ 85506 w 222571"/>
                    <a:gd name="connsiteY0" fmla="*/ 62235 h 342461"/>
                    <a:gd name="connsiteX1" fmla="*/ 112506 w 222571"/>
                    <a:gd name="connsiteY1" fmla="*/ 23345 h 342461"/>
                    <a:gd name="connsiteX2" fmla="*/ 188560 w 222571"/>
                    <a:gd name="connsiteY2" fmla="*/ 9590 h 342461"/>
                    <a:gd name="connsiteX3" fmla="*/ 195601 w 222571"/>
                    <a:gd name="connsiteY3" fmla="*/ 15404 h 342461"/>
                    <a:gd name="connsiteX4" fmla="*/ 198880 w 222571"/>
                    <a:gd name="connsiteY4" fmla="*/ 18621 h 342461"/>
                    <a:gd name="connsiteX5" fmla="*/ 214843 w 222571"/>
                    <a:gd name="connsiteY5" fmla="*/ 108354 h 342461"/>
                    <a:gd name="connsiteX6" fmla="*/ 117861 w 222571"/>
                    <a:gd name="connsiteY6" fmla="*/ 311969 h 342461"/>
                    <a:gd name="connsiteX7" fmla="*/ 47011 w 222571"/>
                    <a:gd name="connsiteY7" fmla="*/ 337130 h 342461"/>
                    <a:gd name="connsiteX8" fmla="*/ 45740 w 222571"/>
                    <a:gd name="connsiteY8" fmla="*/ 336505 h 342461"/>
                    <a:gd name="connsiteX9" fmla="*/ 42401 w 222571"/>
                    <a:gd name="connsiteY9" fmla="*/ 334815 h 342461"/>
                    <a:gd name="connsiteX10" fmla="*/ 7786 w 222571"/>
                    <a:gd name="connsiteY10" fmla="*/ 231440 h 342461"/>
                    <a:gd name="connsiteX11" fmla="*/ 69950 w 222571"/>
                    <a:gd name="connsiteY11" fmla="*/ 103793 h 34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571" h="342461">
                      <a:moveTo>
                        <a:pt x="85506" y="62235"/>
                      </a:moveTo>
                      <a:lnTo>
                        <a:pt x="112506" y="23345"/>
                      </a:lnTo>
                      <a:cubicBezTo>
                        <a:pt x="129709" y="-1456"/>
                        <a:pt x="163760" y="-7613"/>
                        <a:pt x="188560" y="9590"/>
                      </a:cubicBezTo>
                      <a:cubicBezTo>
                        <a:pt x="191065" y="11327"/>
                        <a:pt x="193421" y="13272"/>
                        <a:pt x="195601" y="15404"/>
                      </a:cubicBezTo>
                      <a:lnTo>
                        <a:pt x="198880" y="18621"/>
                      </a:lnTo>
                      <a:cubicBezTo>
                        <a:pt x="222845" y="42039"/>
                        <a:pt x="229263" y="78107"/>
                        <a:pt x="214843" y="108354"/>
                      </a:cubicBezTo>
                      <a:lnTo>
                        <a:pt x="117861" y="311969"/>
                      </a:lnTo>
                      <a:cubicBezTo>
                        <a:pt x="105245" y="338482"/>
                        <a:pt x="73524" y="349746"/>
                        <a:pt x="47011" y="337130"/>
                      </a:cubicBezTo>
                      <a:cubicBezTo>
                        <a:pt x="46585" y="336928"/>
                        <a:pt x="46162" y="336719"/>
                        <a:pt x="45740" y="336505"/>
                      </a:cubicBezTo>
                      <a:lnTo>
                        <a:pt x="42401" y="334815"/>
                      </a:lnTo>
                      <a:cubicBezTo>
                        <a:pt x="4588" y="315575"/>
                        <a:pt x="-10818" y="269571"/>
                        <a:pt x="7786" y="231440"/>
                      </a:cubicBezTo>
                      <a:lnTo>
                        <a:pt x="69950" y="103793"/>
                      </a:lnTo>
                    </a:path>
                  </a:pathLst>
                </a:custGeom>
                <a:noFill/>
                <a:ln w="22225" cap="flat">
                  <a:solidFill>
                    <a:schemeClr val="accent5">
                      <a:lumMod val="50000"/>
                    </a:schemeClr>
                  </a:solidFill>
                  <a:prstDash val="solid"/>
                  <a:miter/>
                </a:ln>
              </p:spPr>
              <p:txBody>
                <a:bodyPr lIns="91440" tIns="45720" rIns="91440" bIns="45720" rtlCol="0" anchor="ctr"/>
                <a:lstStyle/>
                <a:p>
                  <a:endParaRPr lang="en-US" dirty="0">
                    <a:latin typeface="Arial"/>
                    <a:cs typeface="Arial"/>
                  </a:endParaRPr>
                </a:p>
              </p:txBody>
            </p:sp>
          </p:grpSp>
          <p:sp>
            <p:nvSpPr>
              <p:cNvPr id="174" name="TextBox 173">
                <a:extLst>
                  <a:ext uri="{FF2B5EF4-FFF2-40B4-BE49-F238E27FC236}">
                    <a16:creationId xmlns:a16="http://schemas.microsoft.com/office/drawing/2014/main" id="{C6D947EA-DB6A-4FD3-A721-E358097896C1}"/>
                  </a:ext>
                </a:extLst>
              </p:cNvPr>
              <p:cNvSpPr txBox="1"/>
              <p:nvPr/>
            </p:nvSpPr>
            <p:spPr>
              <a:xfrm>
                <a:off x="8228224" y="1378295"/>
                <a:ext cx="1853530" cy="830997"/>
              </a:xfrm>
              <a:prstGeom prst="rect">
                <a:avLst/>
              </a:prstGeom>
              <a:noFill/>
            </p:spPr>
            <p:txBody>
              <a:bodyPr wrap="square" lIns="91440" tIns="45720" rIns="91440" bIns="45720" rtlCol="0" anchor="t">
                <a:spAutoFit/>
              </a:bodyPr>
              <a:lstStyle/>
              <a:p>
                <a:pPr algn="ctr"/>
                <a:r>
                  <a:rPr lang="en-US" sz="1600" b="1" dirty="0">
                    <a:solidFill>
                      <a:srgbClr val="002060"/>
                    </a:solidFill>
                    <a:latin typeface="Arial"/>
                    <a:cs typeface="Calibri"/>
                  </a:rPr>
                  <a:t>Who can view “Notes” added in EM?</a:t>
                </a:r>
              </a:p>
            </p:txBody>
          </p:sp>
          <p:sp>
            <p:nvSpPr>
              <p:cNvPr id="178" name="TextBox 177">
                <a:extLst>
                  <a:ext uri="{FF2B5EF4-FFF2-40B4-BE49-F238E27FC236}">
                    <a16:creationId xmlns:a16="http://schemas.microsoft.com/office/drawing/2014/main" id="{AFFBEDB4-5D22-49BF-A12B-055ACB62B490}"/>
                  </a:ext>
                </a:extLst>
              </p:cNvPr>
              <p:cNvSpPr txBox="1"/>
              <p:nvPr/>
            </p:nvSpPr>
            <p:spPr>
              <a:xfrm>
                <a:off x="8194474" y="3284392"/>
                <a:ext cx="2029777" cy="1077218"/>
              </a:xfrm>
              <a:prstGeom prst="rect">
                <a:avLst/>
              </a:prstGeom>
              <a:noFill/>
            </p:spPr>
            <p:txBody>
              <a:bodyPr wrap="square" lIns="91440" tIns="45720" rIns="91440" bIns="45720" rtlCol="0" anchor="t">
                <a:spAutoFit/>
              </a:bodyPr>
              <a:lstStyle/>
              <a:p>
                <a:pPr algn="ctr"/>
                <a:r>
                  <a:rPr lang="en-IN" sz="1600" dirty="0">
                    <a:solidFill>
                      <a:srgbClr val="002060"/>
                    </a:solidFill>
                    <a:latin typeface="Arial"/>
                    <a:cs typeface="Calibri"/>
                  </a:rPr>
                  <a:t>Notes added to EM are viewable to all SCOs with EM access.  </a:t>
                </a:r>
                <a:endParaRPr lang="en-IN" sz="1600" dirty="0">
                  <a:solidFill>
                    <a:srgbClr val="002060"/>
                  </a:solidFill>
                  <a:latin typeface="Arial"/>
                  <a:cs typeface="Calibri" panose="020F0502020204030204" pitchFamily="34" charset="0"/>
                </a:endParaRPr>
              </a:p>
            </p:txBody>
          </p:sp>
        </p:grpSp>
      </p:grpSp>
      <p:grpSp>
        <p:nvGrpSpPr>
          <p:cNvPr id="447" name="Group 446" descr="Woman figure with question marks">
            <a:extLst>
              <a:ext uri="{FF2B5EF4-FFF2-40B4-BE49-F238E27FC236}">
                <a16:creationId xmlns:a16="http://schemas.microsoft.com/office/drawing/2014/main" id="{CE407F6D-D2AA-402B-8621-2EB775241DE1}"/>
              </a:ext>
            </a:extLst>
          </p:cNvPr>
          <p:cNvGrpSpPr/>
          <p:nvPr/>
        </p:nvGrpSpPr>
        <p:grpSpPr>
          <a:xfrm>
            <a:off x="9687246" y="248047"/>
            <a:ext cx="2399860" cy="6611882"/>
            <a:chOff x="9687246" y="248047"/>
            <a:chExt cx="2399860" cy="6611882"/>
          </a:xfrm>
        </p:grpSpPr>
        <p:sp>
          <p:nvSpPr>
            <p:cNvPr id="5" name="Freeform: Shape 4">
              <a:extLst>
                <a:ext uri="{FF2B5EF4-FFF2-40B4-BE49-F238E27FC236}">
                  <a16:creationId xmlns:a16="http://schemas.microsoft.com/office/drawing/2014/main" id="{77F3543B-5893-4CAD-A02A-7992FA390C8B}"/>
                </a:ext>
              </a:extLst>
            </p:cNvPr>
            <p:cNvSpPr/>
            <p:nvPr/>
          </p:nvSpPr>
          <p:spPr>
            <a:xfrm>
              <a:off x="10489481" y="3313453"/>
              <a:ext cx="974337" cy="1872190"/>
            </a:xfrm>
            <a:custGeom>
              <a:avLst/>
              <a:gdLst>
                <a:gd name="connsiteX0" fmla="*/ 816234 w 974337"/>
                <a:gd name="connsiteY0" fmla="*/ 0 h 1872190"/>
                <a:gd name="connsiteX1" fmla="*/ 20756 w 974337"/>
                <a:gd name="connsiteY1" fmla="*/ 13998 h 1872190"/>
                <a:gd name="connsiteX2" fmla="*/ 0 w 974337"/>
                <a:gd name="connsiteY2" fmla="*/ 1235124 h 1872190"/>
                <a:gd name="connsiteX3" fmla="*/ 389358 w 974337"/>
                <a:gd name="connsiteY3" fmla="*/ 1872190 h 1872190"/>
                <a:gd name="connsiteX4" fmla="*/ 714122 w 974337"/>
                <a:gd name="connsiteY4" fmla="*/ 1678587 h 1872190"/>
                <a:gd name="connsiteX5" fmla="*/ 974337 w 974337"/>
                <a:gd name="connsiteY5" fmla="*/ 725049 h 1872190"/>
                <a:gd name="connsiteX6" fmla="*/ 974337 w 974337"/>
                <a:gd name="connsiteY6" fmla="*/ 73413 h 1872190"/>
                <a:gd name="connsiteX7" fmla="*/ 816234 w 974337"/>
                <a:gd name="connsiteY7" fmla="*/ 0 h 1872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4337" h="1872190">
                  <a:moveTo>
                    <a:pt x="816234" y="0"/>
                  </a:moveTo>
                  <a:lnTo>
                    <a:pt x="20756" y="13998"/>
                  </a:lnTo>
                  <a:lnTo>
                    <a:pt x="0" y="1235124"/>
                  </a:lnTo>
                  <a:lnTo>
                    <a:pt x="389358" y="1872190"/>
                  </a:lnTo>
                  <a:lnTo>
                    <a:pt x="714122" y="1678587"/>
                  </a:lnTo>
                  <a:lnTo>
                    <a:pt x="974337" y="725049"/>
                  </a:lnTo>
                  <a:lnTo>
                    <a:pt x="974337" y="73413"/>
                  </a:lnTo>
                  <a:lnTo>
                    <a:pt x="816234" y="0"/>
                  </a:lnTo>
                  <a:close/>
                </a:path>
              </a:pathLst>
            </a:custGeom>
            <a:solidFill>
              <a:srgbClr val="FFFFFF"/>
            </a:solidFill>
            <a:ln w="4388" cap="flat">
              <a:noFill/>
              <a:prstDash val="solid"/>
              <a:miter/>
            </a:ln>
          </p:spPr>
          <p:txBody>
            <a:bodyPr lIns="91440" tIns="45720" rIns="91440" bIns="45720" rtlCol="0" anchor="ctr"/>
            <a:lstStyle/>
            <a:p>
              <a:endParaRPr lang="en-US" dirty="0">
                <a:latin typeface="Arial"/>
                <a:cs typeface="Arial"/>
              </a:endParaRPr>
            </a:p>
          </p:txBody>
        </p:sp>
        <p:sp>
          <p:nvSpPr>
            <p:cNvPr id="6" name="Freeform: Shape 5">
              <a:extLst>
                <a:ext uri="{FF2B5EF4-FFF2-40B4-BE49-F238E27FC236}">
                  <a16:creationId xmlns:a16="http://schemas.microsoft.com/office/drawing/2014/main" id="{FE13B78C-E219-4958-8108-1CC25796DF41}"/>
                </a:ext>
              </a:extLst>
            </p:cNvPr>
            <p:cNvSpPr/>
            <p:nvPr/>
          </p:nvSpPr>
          <p:spPr>
            <a:xfrm>
              <a:off x="9687246" y="5010294"/>
              <a:ext cx="516481" cy="1849635"/>
            </a:xfrm>
            <a:custGeom>
              <a:avLst/>
              <a:gdLst>
                <a:gd name="connsiteX0" fmla="*/ 270089 w 516481"/>
                <a:gd name="connsiteY0" fmla="*/ 231824 h 1849635"/>
                <a:gd name="connsiteX1" fmla="*/ 140508 w 516481"/>
                <a:gd name="connsiteY1" fmla="*/ 1561468 h 1849635"/>
                <a:gd name="connsiteX2" fmla="*/ 0 w 516481"/>
                <a:gd name="connsiteY2" fmla="*/ 1758187 h 1849635"/>
                <a:gd name="connsiteX3" fmla="*/ 49981 w 516481"/>
                <a:gd name="connsiteY3" fmla="*/ 1848758 h 1849635"/>
                <a:gd name="connsiteX4" fmla="*/ 51473 w 516481"/>
                <a:gd name="connsiteY4" fmla="*/ 1849635 h 1849635"/>
                <a:gd name="connsiteX5" fmla="*/ 236607 w 516481"/>
                <a:gd name="connsiteY5" fmla="*/ 1849635 h 1849635"/>
                <a:gd name="connsiteX6" fmla="*/ 240469 w 516481"/>
                <a:gd name="connsiteY6" fmla="*/ 1842483 h 1849635"/>
                <a:gd name="connsiteX7" fmla="*/ 242224 w 516481"/>
                <a:gd name="connsiteY7" fmla="*/ 1849635 h 1849635"/>
                <a:gd name="connsiteX8" fmla="*/ 323141 w 516481"/>
                <a:gd name="connsiteY8" fmla="*/ 1849635 h 1849635"/>
                <a:gd name="connsiteX9" fmla="*/ 374745 w 516481"/>
                <a:gd name="connsiteY9" fmla="*/ 1689469 h 1849635"/>
                <a:gd name="connsiteX10" fmla="*/ 301376 w 516481"/>
                <a:gd name="connsiteY10" fmla="*/ 1490600 h 1849635"/>
                <a:gd name="connsiteX11" fmla="*/ 516481 w 516481"/>
                <a:gd name="connsiteY11" fmla="*/ 0 h 1849635"/>
                <a:gd name="connsiteX12" fmla="*/ 270133 w 516481"/>
                <a:gd name="connsiteY12" fmla="*/ 231824 h 184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6481" h="1849635">
                  <a:moveTo>
                    <a:pt x="270089" y="231824"/>
                  </a:moveTo>
                  <a:lnTo>
                    <a:pt x="140508" y="1561468"/>
                  </a:lnTo>
                  <a:lnTo>
                    <a:pt x="0" y="1758187"/>
                  </a:lnTo>
                  <a:lnTo>
                    <a:pt x="49981" y="1848758"/>
                  </a:lnTo>
                  <a:lnTo>
                    <a:pt x="51473" y="1849635"/>
                  </a:lnTo>
                  <a:lnTo>
                    <a:pt x="236607" y="1849635"/>
                  </a:lnTo>
                  <a:lnTo>
                    <a:pt x="240469" y="1842483"/>
                  </a:lnTo>
                  <a:lnTo>
                    <a:pt x="242224" y="1849635"/>
                  </a:lnTo>
                  <a:lnTo>
                    <a:pt x="323141" y="1849635"/>
                  </a:lnTo>
                  <a:cubicBezTo>
                    <a:pt x="335515" y="1766086"/>
                    <a:pt x="374745" y="1689469"/>
                    <a:pt x="374745" y="1689469"/>
                  </a:cubicBezTo>
                  <a:lnTo>
                    <a:pt x="301376" y="1490600"/>
                  </a:lnTo>
                  <a:lnTo>
                    <a:pt x="516481" y="0"/>
                  </a:lnTo>
                  <a:lnTo>
                    <a:pt x="270133" y="231824"/>
                  </a:lnTo>
                  <a:close/>
                </a:path>
              </a:pathLst>
            </a:custGeom>
            <a:solidFill>
              <a:srgbClr val="FFBB94"/>
            </a:solidFill>
            <a:ln w="4388" cap="flat">
              <a:noFill/>
              <a:prstDash val="solid"/>
              <a:miter/>
            </a:ln>
          </p:spPr>
          <p:txBody>
            <a:bodyPr lIns="91440" tIns="45720" rIns="91440" bIns="45720" rtlCol="0" anchor="ctr"/>
            <a:lstStyle/>
            <a:p>
              <a:endParaRPr lang="en-US" dirty="0">
                <a:latin typeface="Arial"/>
                <a:cs typeface="Arial"/>
              </a:endParaRPr>
            </a:p>
          </p:txBody>
        </p:sp>
        <p:sp>
          <p:nvSpPr>
            <p:cNvPr id="7" name="Freeform: Shape 6">
              <a:extLst>
                <a:ext uri="{FF2B5EF4-FFF2-40B4-BE49-F238E27FC236}">
                  <a16:creationId xmlns:a16="http://schemas.microsoft.com/office/drawing/2014/main" id="{83F35915-D388-446D-BA1A-32C61C19CE75}"/>
                </a:ext>
              </a:extLst>
            </p:cNvPr>
            <p:cNvSpPr/>
            <p:nvPr/>
          </p:nvSpPr>
          <p:spPr>
            <a:xfrm>
              <a:off x="11612356" y="5010294"/>
              <a:ext cx="474750" cy="1849635"/>
            </a:xfrm>
            <a:custGeom>
              <a:avLst/>
              <a:gdLst>
                <a:gd name="connsiteX0" fmla="*/ 246349 w 474750"/>
                <a:gd name="connsiteY0" fmla="*/ 231824 h 1849635"/>
                <a:gd name="connsiteX1" fmla="*/ 0 w 474750"/>
                <a:gd name="connsiteY1" fmla="*/ 0 h 1849635"/>
                <a:gd name="connsiteX2" fmla="*/ 173331 w 474750"/>
                <a:gd name="connsiteY2" fmla="*/ 1490600 h 1849635"/>
                <a:gd name="connsiteX3" fmla="*/ 99961 w 474750"/>
                <a:gd name="connsiteY3" fmla="*/ 1689469 h 1849635"/>
                <a:gd name="connsiteX4" fmla="*/ 151566 w 474750"/>
                <a:gd name="connsiteY4" fmla="*/ 1849635 h 1849635"/>
                <a:gd name="connsiteX5" fmla="*/ 232482 w 474750"/>
                <a:gd name="connsiteY5" fmla="*/ 1849635 h 1849635"/>
                <a:gd name="connsiteX6" fmla="*/ 234238 w 474750"/>
                <a:gd name="connsiteY6" fmla="*/ 1842483 h 1849635"/>
                <a:gd name="connsiteX7" fmla="*/ 238099 w 474750"/>
                <a:gd name="connsiteY7" fmla="*/ 1849635 h 1849635"/>
                <a:gd name="connsiteX8" fmla="*/ 423278 w 474750"/>
                <a:gd name="connsiteY8" fmla="*/ 1849635 h 1849635"/>
                <a:gd name="connsiteX9" fmla="*/ 424770 w 474750"/>
                <a:gd name="connsiteY9" fmla="*/ 1848758 h 1849635"/>
                <a:gd name="connsiteX10" fmla="*/ 474751 w 474750"/>
                <a:gd name="connsiteY10" fmla="*/ 1758187 h 1849635"/>
                <a:gd name="connsiteX11" fmla="*/ 334199 w 474750"/>
                <a:gd name="connsiteY11" fmla="*/ 1561424 h 1849635"/>
                <a:gd name="connsiteX12" fmla="*/ 246393 w 474750"/>
                <a:gd name="connsiteY12" fmla="*/ 231780 h 1849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750" h="1849635">
                  <a:moveTo>
                    <a:pt x="246349" y="231824"/>
                  </a:moveTo>
                  <a:lnTo>
                    <a:pt x="0" y="0"/>
                  </a:lnTo>
                  <a:lnTo>
                    <a:pt x="173331" y="1490600"/>
                  </a:lnTo>
                  <a:lnTo>
                    <a:pt x="99961" y="1689469"/>
                  </a:lnTo>
                  <a:cubicBezTo>
                    <a:pt x="99961" y="1689469"/>
                    <a:pt x="139191" y="1766086"/>
                    <a:pt x="151566" y="1849635"/>
                  </a:cubicBezTo>
                  <a:lnTo>
                    <a:pt x="232482" y="1849635"/>
                  </a:lnTo>
                  <a:lnTo>
                    <a:pt x="234238" y="1842483"/>
                  </a:lnTo>
                  <a:lnTo>
                    <a:pt x="238099" y="1849635"/>
                  </a:lnTo>
                  <a:lnTo>
                    <a:pt x="423278" y="1849635"/>
                  </a:lnTo>
                  <a:lnTo>
                    <a:pt x="424770" y="1848758"/>
                  </a:lnTo>
                  <a:lnTo>
                    <a:pt x="474751" y="1758187"/>
                  </a:lnTo>
                  <a:lnTo>
                    <a:pt x="334199" y="1561424"/>
                  </a:lnTo>
                  <a:lnTo>
                    <a:pt x="246393" y="231780"/>
                  </a:lnTo>
                  <a:close/>
                </a:path>
              </a:pathLst>
            </a:custGeom>
            <a:solidFill>
              <a:srgbClr val="FFBB94"/>
            </a:solidFill>
            <a:ln w="4388" cap="flat">
              <a:noFill/>
              <a:prstDash val="solid"/>
              <a:miter/>
            </a:ln>
          </p:spPr>
          <p:txBody>
            <a:bodyPr lIns="91440" tIns="45720" rIns="91440" bIns="45720" rtlCol="0" anchor="ctr"/>
            <a:lstStyle/>
            <a:p>
              <a:endParaRPr lang="en-US" dirty="0">
                <a:latin typeface="Arial"/>
                <a:cs typeface="Arial"/>
              </a:endParaRPr>
            </a:p>
          </p:txBody>
        </p:sp>
        <p:sp>
          <p:nvSpPr>
            <p:cNvPr id="9" name="Freeform: Shape 8">
              <a:extLst>
                <a:ext uri="{FF2B5EF4-FFF2-40B4-BE49-F238E27FC236}">
                  <a16:creationId xmlns:a16="http://schemas.microsoft.com/office/drawing/2014/main" id="{21348185-7114-4488-B7CF-5A37BFF961A7}"/>
                </a:ext>
              </a:extLst>
            </p:cNvPr>
            <p:cNvSpPr/>
            <p:nvPr/>
          </p:nvSpPr>
          <p:spPr>
            <a:xfrm>
              <a:off x="9970674" y="5440082"/>
              <a:ext cx="1856436" cy="1419846"/>
            </a:xfrm>
            <a:custGeom>
              <a:avLst/>
              <a:gdLst>
                <a:gd name="connsiteX0" fmla="*/ 323624 w 1856436"/>
                <a:gd name="connsiteY0" fmla="*/ 494744 h 1419846"/>
                <a:gd name="connsiteX1" fmla="*/ 291722 w 1856436"/>
                <a:gd name="connsiteY1" fmla="*/ 548542 h 1419846"/>
                <a:gd name="connsiteX2" fmla="*/ 0 w 1856436"/>
                <a:gd name="connsiteY2" fmla="*/ 1419847 h 1419846"/>
                <a:gd name="connsiteX3" fmla="*/ 1856437 w 1856436"/>
                <a:gd name="connsiteY3" fmla="*/ 1419847 h 1419846"/>
                <a:gd name="connsiteX4" fmla="*/ 1563398 w 1856436"/>
                <a:gd name="connsiteY4" fmla="*/ 557845 h 1419846"/>
                <a:gd name="connsiteX5" fmla="*/ 323624 w 1856436"/>
                <a:gd name="connsiteY5" fmla="*/ 494744 h 141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6436" h="1419846">
                  <a:moveTo>
                    <a:pt x="323624" y="494744"/>
                  </a:moveTo>
                  <a:cubicBezTo>
                    <a:pt x="312171" y="511945"/>
                    <a:pt x="291722" y="548542"/>
                    <a:pt x="291722" y="548542"/>
                  </a:cubicBezTo>
                  <a:cubicBezTo>
                    <a:pt x="291722" y="548542"/>
                    <a:pt x="109264" y="872034"/>
                    <a:pt x="0" y="1419847"/>
                  </a:cubicBezTo>
                  <a:lnTo>
                    <a:pt x="1856437" y="1419847"/>
                  </a:lnTo>
                  <a:cubicBezTo>
                    <a:pt x="1822473" y="1248535"/>
                    <a:pt x="1741995" y="978139"/>
                    <a:pt x="1563398" y="557845"/>
                  </a:cubicBezTo>
                  <a:cubicBezTo>
                    <a:pt x="1046083" y="-659375"/>
                    <a:pt x="323624" y="494744"/>
                    <a:pt x="323624" y="494744"/>
                  </a:cubicBezTo>
                  <a:close/>
                </a:path>
              </a:pathLst>
            </a:custGeom>
            <a:solidFill>
              <a:schemeClr val="accent4"/>
            </a:solidFill>
            <a:ln w="4388" cap="flat">
              <a:noFill/>
              <a:prstDash val="solid"/>
              <a:miter/>
            </a:ln>
          </p:spPr>
          <p:txBody>
            <a:bodyPr lIns="91440" tIns="45720" rIns="91440" bIns="45720" rtlCol="0" anchor="ctr"/>
            <a:lstStyle/>
            <a:p>
              <a:endParaRPr lang="en-US" dirty="0">
                <a:latin typeface="Arial"/>
                <a:cs typeface="Arial"/>
              </a:endParaRPr>
            </a:p>
          </p:txBody>
        </p:sp>
        <p:sp>
          <p:nvSpPr>
            <p:cNvPr id="18" name="Freeform: Shape 17">
              <a:extLst>
                <a:ext uri="{FF2B5EF4-FFF2-40B4-BE49-F238E27FC236}">
                  <a16:creationId xmlns:a16="http://schemas.microsoft.com/office/drawing/2014/main" id="{8A128E49-860F-4896-8FD2-790EA96C3672}"/>
                </a:ext>
              </a:extLst>
            </p:cNvPr>
            <p:cNvSpPr/>
            <p:nvPr/>
          </p:nvSpPr>
          <p:spPr>
            <a:xfrm>
              <a:off x="9913234" y="3173384"/>
              <a:ext cx="1997602" cy="2778731"/>
            </a:xfrm>
            <a:custGeom>
              <a:avLst/>
              <a:gdLst>
                <a:gd name="connsiteX0" fmla="*/ 1928797 w 1997602"/>
                <a:gd name="connsiteY0" fmla="*/ 270440 h 2778731"/>
                <a:gd name="connsiteX1" fmla="*/ 1636812 w 1997602"/>
                <a:gd name="connsiteY1" fmla="*/ 0 h 2778731"/>
                <a:gd name="connsiteX2" fmla="*/ 1368039 w 1997602"/>
                <a:gd name="connsiteY2" fmla="*/ 104525 h 2778731"/>
                <a:gd name="connsiteX3" fmla="*/ 984035 w 1997602"/>
                <a:gd name="connsiteY3" fmla="*/ 1354305 h 2778731"/>
                <a:gd name="connsiteX4" fmla="*/ 610212 w 1997602"/>
                <a:gd name="connsiteY4" fmla="*/ 151478 h 2778731"/>
                <a:gd name="connsiteX5" fmla="*/ 369348 w 1997602"/>
                <a:gd name="connsiteY5" fmla="*/ 27075 h 2778731"/>
                <a:gd name="connsiteX6" fmla="*/ 55466 w 1997602"/>
                <a:gd name="connsiteY6" fmla="*/ 253151 h 2778731"/>
                <a:gd name="connsiteX7" fmla="*/ 0 w 1997602"/>
                <a:gd name="connsiteY7" fmla="*/ 2086769 h 2778731"/>
                <a:gd name="connsiteX8" fmla="*/ 314716 w 1997602"/>
                <a:gd name="connsiteY8" fmla="*/ 2085672 h 2778731"/>
                <a:gd name="connsiteX9" fmla="*/ 316822 w 1997602"/>
                <a:gd name="connsiteY9" fmla="*/ 1151705 h 2778731"/>
                <a:gd name="connsiteX10" fmla="*/ 313487 w 1997602"/>
                <a:gd name="connsiteY10" fmla="*/ 2778731 h 2778731"/>
                <a:gd name="connsiteX11" fmla="*/ 1679991 w 1997602"/>
                <a:gd name="connsiteY11" fmla="*/ 2778731 h 2778731"/>
                <a:gd name="connsiteX12" fmla="*/ 1695174 w 1997602"/>
                <a:gd name="connsiteY12" fmla="*/ 1076230 h 2778731"/>
                <a:gd name="connsiteX13" fmla="*/ 1675910 w 1997602"/>
                <a:gd name="connsiteY13" fmla="*/ 2079134 h 2778731"/>
                <a:gd name="connsiteX14" fmla="*/ 1997603 w 1997602"/>
                <a:gd name="connsiteY14" fmla="*/ 2066759 h 2778731"/>
                <a:gd name="connsiteX15" fmla="*/ 1928753 w 1997602"/>
                <a:gd name="connsiteY15" fmla="*/ 270483 h 277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97602" h="2778731">
                  <a:moveTo>
                    <a:pt x="1928797" y="270440"/>
                  </a:moveTo>
                  <a:cubicBezTo>
                    <a:pt x="1947534" y="29971"/>
                    <a:pt x="1636812" y="0"/>
                    <a:pt x="1636812" y="0"/>
                  </a:cubicBezTo>
                  <a:lnTo>
                    <a:pt x="1368039" y="104525"/>
                  </a:lnTo>
                  <a:cubicBezTo>
                    <a:pt x="1519473" y="1136698"/>
                    <a:pt x="984035" y="1354305"/>
                    <a:pt x="984035" y="1354305"/>
                  </a:cubicBezTo>
                  <a:cubicBezTo>
                    <a:pt x="540572" y="954591"/>
                    <a:pt x="610212" y="151478"/>
                    <a:pt x="610212" y="151478"/>
                  </a:cubicBezTo>
                  <a:lnTo>
                    <a:pt x="369348" y="27075"/>
                  </a:lnTo>
                  <a:cubicBezTo>
                    <a:pt x="116417" y="36421"/>
                    <a:pt x="55466" y="253151"/>
                    <a:pt x="55466" y="253151"/>
                  </a:cubicBezTo>
                  <a:lnTo>
                    <a:pt x="0" y="2086769"/>
                  </a:lnTo>
                  <a:lnTo>
                    <a:pt x="314716" y="2085672"/>
                  </a:lnTo>
                  <a:lnTo>
                    <a:pt x="316822" y="1151705"/>
                  </a:lnTo>
                  <a:cubicBezTo>
                    <a:pt x="538598" y="1875920"/>
                    <a:pt x="313487" y="2778731"/>
                    <a:pt x="313487" y="2778731"/>
                  </a:cubicBezTo>
                  <a:lnTo>
                    <a:pt x="1679991" y="2778731"/>
                  </a:lnTo>
                  <a:cubicBezTo>
                    <a:pt x="1419468" y="2078081"/>
                    <a:pt x="1695174" y="1076230"/>
                    <a:pt x="1695174" y="1076230"/>
                  </a:cubicBezTo>
                  <a:lnTo>
                    <a:pt x="1675910" y="2079134"/>
                  </a:lnTo>
                  <a:lnTo>
                    <a:pt x="1997603" y="2066759"/>
                  </a:lnTo>
                  <a:lnTo>
                    <a:pt x="1928753" y="270483"/>
                  </a:lnTo>
                  <a:close/>
                </a:path>
              </a:pathLst>
            </a:custGeom>
            <a:solidFill>
              <a:schemeClr val="accent5">
                <a:lumMod val="75000"/>
              </a:schemeClr>
            </a:solidFill>
            <a:ln w="4388" cap="flat">
              <a:noFill/>
              <a:prstDash val="solid"/>
              <a:miter/>
            </a:ln>
          </p:spPr>
          <p:txBody>
            <a:bodyPr lIns="91440" tIns="45720" rIns="91440" bIns="45720" rtlCol="0" anchor="ctr"/>
            <a:lstStyle/>
            <a:p>
              <a:endParaRPr lang="en-US" dirty="0">
                <a:latin typeface="Arial"/>
                <a:cs typeface="Arial"/>
              </a:endParaRPr>
            </a:p>
          </p:txBody>
        </p:sp>
        <p:sp>
          <p:nvSpPr>
            <p:cNvPr id="19" name="Freeform: Shape 18">
              <a:extLst>
                <a:ext uri="{FF2B5EF4-FFF2-40B4-BE49-F238E27FC236}">
                  <a16:creationId xmlns:a16="http://schemas.microsoft.com/office/drawing/2014/main" id="{9DF53A5B-C567-443C-8876-FB8AB1FA575B}"/>
                </a:ext>
              </a:extLst>
            </p:cNvPr>
            <p:cNvSpPr/>
            <p:nvPr/>
          </p:nvSpPr>
          <p:spPr>
            <a:xfrm>
              <a:off x="10372889" y="1984643"/>
              <a:ext cx="1126824" cy="1395640"/>
            </a:xfrm>
            <a:custGeom>
              <a:avLst/>
              <a:gdLst>
                <a:gd name="connsiteX0" fmla="*/ 1126825 w 1126824"/>
                <a:gd name="connsiteY0" fmla="*/ 679193 h 1395640"/>
                <a:gd name="connsiteX1" fmla="*/ 919267 w 1126824"/>
                <a:gd name="connsiteY1" fmla="*/ 1364968 h 1395640"/>
                <a:gd name="connsiteX2" fmla="*/ 150074 w 1126824"/>
                <a:gd name="connsiteY2" fmla="*/ 1395641 h 1395640"/>
                <a:gd name="connsiteX3" fmla="*/ 0 w 1126824"/>
                <a:gd name="connsiteY3" fmla="*/ 408139 h 1395640"/>
                <a:gd name="connsiteX4" fmla="*/ 187153 w 1126824"/>
                <a:gd name="connsiteY4" fmla="*/ 35807 h 1395640"/>
                <a:gd name="connsiteX5" fmla="*/ 883942 w 1126824"/>
                <a:gd name="connsiteY5" fmla="*/ 0 h 1395640"/>
                <a:gd name="connsiteX6" fmla="*/ 1090930 w 1126824"/>
                <a:gd name="connsiteY6" fmla="*/ 396159 h 1395640"/>
                <a:gd name="connsiteX7" fmla="*/ 1126825 w 1126824"/>
                <a:gd name="connsiteY7" fmla="*/ 679193 h 139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824" h="1395640">
                  <a:moveTo>
                    <a:pt x="1126825" y="679193"/>
                  </a:moveTo>
                  <a:lnTo>
                    <a:pt x="919267" y="1364968"/>
                  </a:lnTo>
                  <a:lnTo>
                    <a:pt x="150074" y="1395641"/>
                  </a:lnTo>
                  <a:lnTo>
                    <a:pt x="0" y="408139"/>
                  </a:lnTo>
                  <a:lnTo>
                    <a:pt x="187153" y="35807"/>
                  </a:lnTo>
                  <a:lnTo>
                    <a:pt x="883942" y="0"/>
                  </a:lnTo>
                  <a:lnTo>
                    <a:pt x="1090930" y="396159"/>
                  </a:lnTo>
                  <a:lnTo>
                    <a:pt x="1126825" y="679193"/>
                  </a:lnTo>
                  <a:close/>
                </a:path>
              </a:pathLst>
            </a:custGeom>
            <a:solidFill>
              <a:srgbClr val="FFB56C"/>
            </a:solidFill>
            <a:ln w="4388" cap="flat">
              <a:noFill/>
              <a:prstDash val="solid"/>
              <a:miter/>
            </a:ln>
          </p:spPr>
          <p:txBody>
            <a:bodyPr lIns="91440" tIns="45720" rIns="91440" bIns="45720" rtlCol="0" anchor="ctr"/>
            <a:lstStyle/>
            <a:p>
              <a:endParaRPr lang="en-US" dirty="0">
                <a:latin typeface="Arial"/>
                <a:cs typeface="Arial"/>
              </a:endParaRPr>
            </a:p>
          </p:txBody>
        </p:sp>
        <p:sp>
          <p:nvSpPr>
            <p:cNvPr id="20" name="Freeform: Shape 19">
              <a:extLst>
                <a:ext uri="{FF2B5EF4-FFF2-40B4-BE49-F238E27FC236}">
                  <a16:creationId xmlns:a16="http://schemas.microsoft.com/office/drawing/2014/main" id="{7E572CD6-A72E-4E1D-BBDB-8D371F78C97A}"/>
                </a:ext>
              </a:extLst>
            </p:cNvPr>
            <p:cNvSpPr/>
            <p:nvPr/>
          </p:nvSpPr>
          <p:spPr>
            <a:xfrm>
              <a:off x="10601619" y="3070966"/>
              <a:ext cx="634695" cy="901319"/>
            </a:xfrm>
            <a:custGeom>
              <a:avLst/>
              <a:gdLst>
                <a:gd name="connsiteX0" fmla="*/ 470122 w 634695"/>
                <a:gd name="connsiteY0" fmla="*/ 0 h 901319"/>
                <a:gd name="connsiteX1" fmla="*/ 634281 w 634695"/>
                <a:gd name="connsiteY1" fmla="*/ 339201 h 901319"/>
                <a:gd name="connsiteX2" fmla="*/ 327771 w 634695"/>
                <a:gd name="connsiteY2" fmla="*/ 901319 h 901319"/>
                <a:gd name="connsiteX3" fmla="*/ 110 w 634695"/>
                <a:gd name="connsiteY3" fmla="*/ 339201 h 901319"/>
                <a:gd name="connsiteX4" fmla="*/ 204465 w 634695"/>
                <a:gd name="connsiteY4" fmla="*/ 18606 h 901319"/>
                <a:gd name="connsiteX5" fmla="*/ 470122 w 634695"/>
                <a:gd name="connsiteY5" fmla="*/ 0 h 90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4695" h="901319">
                  <a:moveTo>
                    <a:pt x="470122" y="0"/>
                  </a:moveTo>
                  <a:cubicBezTo>
                    <a:pt x="470122" y="0"/>
                    <a:pt x="461652" y="276758"/>
                    <a:pt x="634281" y="339201"/>
                  </a:cubicBezTo>
                  <a:cubicBezTo>
                    <a:pt x="634281" y="339201"/>
                    <a:pt x="658942" y="672303"/>
                    <a:pt x="327771" y="901319"/>
                  </a:cubicBezTo>
                  <a:cubicBezTo>
                    <a:pt x="327771" y="901319"/>
                    <a:pt x="-6955" y="801402"/>
                    <a:pt x="110" y="339201"/>
                  </a:cubicBezTo>
                  <a:cubicBezTo>
                    <a:pt x="110" y="339201"/>
                    <a:pt x="193890" y="310064"/>
                    <a:pt x="204465" y="18606"/>
                  </a:cubicBezTo>
                  <a:lnTo>
                    <a:pt x="470122" y="0"/>
                  </a:lnTo>
                  <a:close/>
                </a:path>
              </a:pathLst>
            </a:custGeom>
            <a:solidFill>
              <a:srgbClr val="FFA380"/>
            </a:solidFill>
            <a:ln w="4388" cap="flat">
              <a:noFill/>
              <a:prstDash val="solid"/>
              <a:miter/>
            </a:ln>
          </p:spPr>
          <p:txBody>
            <a:bodyPr lIns="91440" tIns="45720" rIns="91440" bIns="45720" rtlCol="0" anchor="ctr"/>
            <a:lstStyle/>
            <a:p>
              <a:endParaRPr lang="en-US" dirty="0">
                <a:latin typeface="Arial"/>
                <a:cs typeface="Arial"/>
              </a:endParaRPr>
            </a:p>
          </p:txBody>
        </p:sp>
        <p:sp>
          <p:nvSpPr>
            <p:cNvPr id="21" name="Freeform: Shape 20">
              <a:extLst>
                <a:ext uri="{FF2B5EF4-FFF2-40B4-BE49-F238E27FC236}">
                  <a16:creationId xmlns:a16="http://schemas.microsoft.com/office/drawing/2014/main" id="{F85D26B4-981D-48B0-9B9D-A4EB3647937D}"/>
                </a:ext>
              </a:extLst>
            </p:cNvPr>
            <p:cNvSpPr/>
            <p:nvPr/>
          </p:nvSpPr>
          <p:spPr>
            <a:xfrm>
              <a:off x="10483671" y="1891659"/>
              <a:ext cx="870603" cy="1220182"/>
            </a:xfrm>
            <a:custGeom>
              <a:avLst/>
              <a:gdLst>
                <a:gd name="connsiteX0" fmla="*/ 866758 w 870603"/>
                <a:gd name="connsiteY0" fmla="*/ 610080 h 1220182"/>
                <a:gd name="connsiteX1" fmla="*/ 435626 w 870603"/>
                <a:gd name="connsiteY1" fmla="*/ 1220160 h 1220182"/>
                <a:gd name="connsiteX2" fmla="*/ 4493 w 870603"/>
                <a:gd name="connsiteY2" fmla="*/ 610080 h 1220182"/>
                <a:gd name="connsiteX3" fmla="*/ 435626 w 870603"/>
                <a:gd name="connsiteY3" fmla="*/ 0 h 1220182"/>
                <a:gd name="connsiteX4" fmla="*/ 866758 w 870603"/>
                <a:gd name="connsiteY4" fmla="*/ 610080 h 1220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03" h="1220182">
                  <a:moveTo>
                    <a:pt x="866758" y="610080"/>
                  </a:moveTo>
                  <a:cubicBezTo>
                    <a:pt x="831039" y="938004"/>
                    <a:pt x="624359" y="1217439"/>
                    <a:pt x="435626" y="1220160"/>
                  </a:cubicBezTo>
                  <a:cubicBezTo>
                    <a:pt x="227629" y="1223144"/>
                    <a:pt x="43328" y="936161"/>
                    <a:pt x="4493" y="610080"/>
                  </a:cubicBezTo>
                  <a:cubicBezTo>
                    <a:pt x="-35439" y="275135"/>
                    <a:pt x="197526" y="0"/>
                    <a:pt x="435626" y="0"/>
                  </a:cubicBezTo>
                  <a:cubicBezTo>
                    <a:pt x="673725" y="0"/>
                    <a:pt x="903267" y="274828"/>
                    <a:pt x="866758" y="610080"/>
                  </a:cubicBezTo>
                  <a:close/>
                </a:path>
              </a:pathLst>
            </a:custGeom>
            <a:solidFill>
              <a:srgbClr val="FFBB94"/>
            </a:solidFill>
            <a:ln w="4388" cap="flat">
              <a:noFill/>
              <a:prstDash val="solid"/>
              <a:miter/>
            </a:ln>
          </p:spPr>
          <p:txBody>
            <a:bodyPr lIns="91440" tIns="45720" rIns="91440" bIns="45720" rtlCol="0" anchor="ctr"/>
            <a:lstStyle/>
            <a:p>
              <a:endParaRPr lang="en-US" dirty="0">
                <a:latin typeface="Arial"/>
                <a:cs typeface="Arial"/>
              </a:endParaRPr>
            </a:p>
          </p:txBody>
        </p:sp>
        <p:sp>
          <p:nvSpPr>
            <p:cNvPr id="22" name="Freeform: Shape 21">
              <a:extLst>
                <a:ext uri="{FF2B5EF4-FFF2-40B4-BE49-F238E27FC236}">
                  <a16:creationId xmlns:a16="http://schemas.microsoft.com/office/drawing/2014/main" id="{38F200CC-42DE-432B-B99E-2D4B1355529C}"/>
                </a:ext>
              </a:extLst>
            </p:cNvPr>
            <p:cNvSpPr/>
            <p:nvPr/>
          </p:nvSpPr>
          <p:spPr>
            <a:xfrm>
              <a:off x="10283147" y="1732653"/>
              <a:ext cx="1271698" cy="1745046"/>
            </a:xfrm>
            <a:custGeom>
              <a:avLst/>
              <a:gdLst>
                <a:gd name="connsiteX0" fmla="*/ 506130 w 1271698"/>
                <a:gd name="connsiteY0" fmla="*/ 350021 h 1745046"/>
                <a:gd name="connsiteX1" fmla="*/ 220156 w 1271698"/>
                <a:gd name="connsiteY1" fmla="*/ 631211 h 1745046"/>
                <a:gd name="connsiteX2" fmla="*/ 497880 w 1271698"/>
                <a:gd name="connsiteY2" fmla="*/ 1730566 h 1745046"/>
                <a:gd name="connsiteX3" fmla="*/ 3252 w 1271698"/>
                <a:gd name="connsiteY3" fmla="*/ 971992 h 1745046"/>
                <a:gd name="connsiteX4" fmla="*/ 532371 w 1271698"/>
                <a:gd name="connsiteY4" fmla="*/ 11609 h 1745046"/>
                <a:gd name="connsiteX5" fmla="*/ 1215162 w 1271698"/>
                <a:gd name="connsiteY5" fmla="*/ 609753 h 1745046"/>
                <a:gd name="connsiteX6" fmla="*/ 774639 w 1271698"/>
                <a:gd name="connsiteY6" fmla="*/ 1693355 h 1745046"/>
                <a:gd name="connsiteX7" fmla="*/ 1049511 w 1271698"/>
                <a:gd name="connsiteY7" fmla="*/ 676497 h 1745046"/>
                <a:gd name="connsiteX8" fmla="*/ 506174 w 1271698"/>
                <a:gd name="connsiteY8" fmla="*/ 350021 h 174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698" h="1745046">
                  <a:moveTo>
                    <a:pt x="506130" y="350021"/>
                  </a:moveTo>
                  <a:cubicBezTo>
                    <a:pt x="506130" y="350021"/>
                    <a:pt x="489455" y="588339"/>
                    <a:pt x="220156" y="631211"/>
                  </a:cubicBezTo>
                  <a:cubicBezTo>
                    <a:pt x="220156" y="631211"/>
                    <a:pt x="265924" y="1592823"/>
                    <a:pt x="497880" y="1730566"/>
                  </a:cubicBezTo>
                  <a:cubicBezTo>
                    <a:pt x="497880" y="1730566"/>
                    <a:pt x="-46817" y="1839435"/>
                    <a:pt x="3252" y="971992"/>
                  </a:cubicBezTo>
                  <a:cubicBezTo>
                    <a:pt x="3252" y="971992"/>
                    <a:pt x="-11010" y="61634"/>
                    <a:pt x="532371" y="11609"/>
                  </a:cubicBezTo>
                  <a:cubicBezTo>
                    <a:pt x="532371" y="11609"/>
                    <a:pt x="1044991" y="-134471"/>
                    <a:pt x="1215162" y="609753"/>
                  </a:cubicBezTo>
                  <a:cubicBezTo>
                    <a:pt x="1273480" y="864747"/>
                    <a:pt x="1420482" y="1998373"/>
                    <a:pt x="774639" y="1693355"/>
                  </a:cubicBezTo>
                  <a:cubicBezTo>
                    <a:pt x="774639" y="1693355"/>
                    <a:pt x="1140081" y="1610683"/>
                    <a:pt x="1049511" y="676497"/>
                  </a:cubicBezTo>
                  <a:cubicBezTo>
                    <a:pt x="1049511" y="676497"/>
                    <a:pt x="651508" y="676497"/>
                    <a:pt x="506174" y="350021"/>
                  </a:cubicBezTo>
                  <a:close/>
                </a:path>
              </a:pathLst>
            </a:custGeom>
            <a:solidFill>
              <a:srgbClr val="F3DA98"/>
            </a:solidFill>
            <a:ln w="4388" cap="flat">
              <a:noFill/>
              <a:prstDash val="solid"/>
              <a:miter/>
            </a:ln>
          </p:spPr>
          <p:txBody>
            <a:bodyPr lIns="91440" tIns="45720" rIns="91440" bIns="45720" rtlCol="0" anchor="ctr"/>
            <a:lstStyle/>
            <a:p>
              <a:endParaRPr lang="en-US" dirty="0">
                <a:latin typeface="Arial"/>
                <a:cs typeface="Arial"/>
              </a:endParaRPr>
            </a:p>
          </p:txBody>
        </p:sp>
        <p:grpSp>
          <p:nvGrpSpPr>
            <p:cNvPr id="11" name="Graphic 15">
              <a:extLst>
                <a:ext uri="{FF2B5EF4-FFF2-40B4-BE49-F238E27FC236}">
                  <a16:creationId xmlns:a16="http://schemas.microsoft.com/office/drawing/2014/main" id="{AD333DB7-0703-4C3C-BEC5-0C498B49C938}"/>
                </a:ext>
              </a:extLst>
            </p:cNvPr>
            <p:cNvGrpSpPr/>
            <p:nvPr/>
          </p:nvGrpSpPr>
          <p:grpSpPr>
            <a:xfrm>
              <a:off x="11252888" y="539295"/>
              <a:ext cx="375648" cy="582498"/>
              <a:chOff x="11252888" y="539295"/>
              <a:chExt cx="375648" cy="582498"/>
            </a:xfrm>
            <a:solidFill>
              <a:srgbClr val="002B69"/>
            </a:solidFill>
          </p:grpSpPr>
          <p:sp>
            <p:nvSpPr>
              <p:cNvPr id="33" name="Freeform: Shape 32">
                <a:extLst>
                  <a:ext uri="{FF2B5EF4-FFF2-40B4-BE49-F238E27FC236}">
                    <a16:creationId xmlns:a16="http://schemas.microsoft.com/office/drawing/2014/main" id="{33FA4C11-0995-4F6F-B96E-783D90EF3897}"/>
                  </a:ext>
                </a:extLst>
              </p:cNvPr>
              <p:cNvSpPr/>
              <p:nvPr/>
            </p:nvSpPr>
            <p:spPr>
              <a:xfrm>
                <a:off x="11381665" y="1020695"/>
                <a:ext cx="115997" cy="101098"/>
              </a:xfrm>
              <a:custGeom>
                <a:avLst/>
                <a:gdLst>
                  <a:gd name="connsiteX0" fmla="*/ 17388 w 115997"/>
                  <a:gd name="connsiteY0" fmla="*/ 13870 h 101098"/>
                  <a:gd name="connsiteX1" fmla="*/ 17230 w 115997"/>
                  <a:gd name="connsiteY1" fmla="*/ 13997 h 101098"/>
                  <a:gd name="connsiteX2" fmla="*/ 0 w 115997"/>
                  <a:gd name="connsiteY2" fmla="*/ 49950 h 101098"/>
                  <a:gd name="connsiteX3" fmla="*/ 17357 w 115997"/>
                  <a:gd name="connsiteY3" fmla="*/ 86412 h 101098"/>
                  <a:gd name="connsiteX4" fmla="*/ 58237 w 115997"/>
                  <a:gd name="connsiteY4" fmla="*/ 101099 h 101098"/>
                  <a:gd name="connsiteX5" fmla="*/ 99849 w 115997"/>
                  <a:gd name="connsiteY5" fmla="*/ 85808 h 101098"/>
                  <a:gd name="connsiteX6" fmla="*/ 115997 w 115997"/>
                  <a:gd name="connsiteY6" fmla="*/ 49950 h 101098"/>
                  <a:gd name="connsiteX7" fmla="*/ 98482 w 115997"/>
                  <a:gd name="connsiteY7" fmla="*/ 13362 h 101098"/>
                  <a:gd name="connsiteX8" fmla="*/ 17388 w 115997"/>
                  <a:gd name="connsiteY8" fmla="*/ 13870 h 101098"/>
                  <a:gd name="connsiteX9" fmla="*/ 36811 w 115997"/>
                  <a:gd name="connsiteY9" fmla="*/ 31132 h 101098"/>
                  <a:gd name="connsiteX10" fmla="*/ 36811 w 115997"/>
                  <a:gd name="connsiteY10" fmla="*/ 31132 h 101098"/>
                  <a:gd name="connsiteX11" fmla="*/ 36811 w 115997"/>
                  <a:gd name="connsiteY11" fmla="*/ 31132 h 101098"/>
                  <a:gd name="connsiteX12" fmla="*/ 36811 w 115997"/>
                  <a:gd name="connsiteY12" fmla="*/ 31132 h 10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97" h="101098">
                    <a:moveTo>
                      <a:pt x="17388" y="13870"/>
                    </a:moveTo>
                    <a:lnTo>
                      <a:pt x="17230" y="13997"/>
                    </a:lnTo>
                    <a:cubicBezTo>
                      <a:pt x="5944" y="23947"/>
                      <a:pt x="0" y="36345"/>
                      <a:pt x="0" y="49950"/>
                    </a:cubicBezTo>
                    <a:cubicBezTo>
                      <a:pt x="0" y="63556"/>
                      <a:pt x="5944" y="76367"/>
                      <a:pt x="17357" y="86412"/>
                    </a:cubicBezTo>
                    <a:cubicBezTo>
                      <a:pt x="28324" y="96012"/>
                      <a:pt x="42502" y="101099"/>
                      <a:pt x="58237" y="101099"/>
                    </a:cubicBezTo>
                    <a:cubicBezTo>
                      <a:pt x="73973" y="101099"/>
                      <a:pt x="87324" y="96171"/>
                      <a:pt x="99849" y="85808"/>
                    </a:cubicBezTo>
                    <a:cubicBezTo>
                      <a:pt x="110434" y="75954"/>
                      <a:pt x="115997" y="63556"/>
                      <a:pt x="115997" y="49950"/>
                    </a:cubicBezTo>
                    <a:cubicBezTo>
                      <a:pt x="115997" y="36345"/>
                      <a:pt x="110403" y="24392"/>
                      <a:pt x="98482" y="13362"/>
                    </a:cubicBezTo>
                    <a:cubicBezTo>
                      <a:pt x="76230" y="-4758"/>
                      <a:pt x="38337" y="-4313"/>
                      <a:pt x="17388" y="13870"/>
                    </a:cubicBezTo>
                    <a:close/>
                    <a:moveTo>
                      <a:pt x="36811" y="31132"/>
                    </a:moveTo>
                    <a:lnTo>
                      <a:pt x="36811" y="31132"/>
                    </a:lnTo>
                    <a:cubicBezTo>
                      <a:pt x="36811" y="31132"/>
                      <a:pt x="36811" y="31132"/>
                      <a:pt x="36811" y="31132"/>
                    </a:cubicBezTo>
                    <a:lnTo>
                      <a:pt x="36811" y="31132"/>
                    </a:lnTo>
                    <a:close/>
                  </a:path>
                </a:pathLst>
              </a:custGeom>
              <a:solidFill>
                <a:srgbClr val="002B69"/>
              </a:solidFill>
              <a:ln w="3175" cap="flat">
                <a:noFill/>
                <a:prstDash val="solid"/>
                <a:miter/>
              </a:ln>
            </p:spPr>
            <p:txBody>
              <a:bodyPr lIns="91440" tIns="45720" rIns="91440" bIns="45720" rtlCol="0" anchor="ctr"/>
              <a:lstStyle/>
              <a:p>
                <a:endParaRPr lang="en-US" dirty="0">
                  <a:latin typeface="Arial"/>
                  <a:cs typeface="Arial"/>
                </a:endParaRPr>
              </a:p>
            </p:txBody>
          </p:sp>
          <p:sp>
            <p:nvSpPr>
              <p:cNvPr id="34" name="Freeform: Shape 33">
                <a:extLst>
                  <a:ext uri="{FF2B5EF4-FFF2-40B4-BE49-F238E27FC236}">
                    <a16:creationId xmlns:a16="http://schemas.microsoft.com/office/drawing/2014/main" id="{7E1FD480-60E4-4297-B52C-8BFE0F0C568E}"/>
                  </a:ext>
                </a:extLst>
              </p:cNvPr>
              <p:cNvSpPr/>
              <p:nvPr/>
            </p:nvSpPr>
            <p:spPr>
              <a:xfrm>
                <a:off x="11252888" y="539295"/>
                <a:ext cx="375648" cy="434139"/>
              </a:xfrm>
              <a:custGeom>
                <a:avLst/>
                <a:gdLst>
                  <a:gd name="connsiteX0" fmla="*/ 320908 w 375648"/>
                  <a:gd name="connsiteY0" fmla="*/ 48414 h 434139"/>
                  <a:gd name="connsiteX1" fmla="*/ 187840 w 375648"/>
                  <a:gd name="connsiteY1" fmla="*/ 0 h 434139"/>
                  <a:gd name="connsiteX2" fmla="*/ 55154 w 375648"/>
                  <a:gd name="connsiteY2" fmla="*/ 48414 h 434139"/>
                  <a:gd name="connsiteX3" fmla="*/ 0 w 375648"/>
                  <a:gd name="connsiteY3" fmla="*/ 164857 h 434139"/>
                  <a:gd name="connsiteX4" fmla="*/ 13955 w 375648"/>
                  <a:gd name="connsiteY4" fmla="*/ 194802 h 434139"/>
                  <a:gd name="connsiteX5" fmla="*/ 82651 w 375648"/>
                  <a:gd name="connsiteY5" fmla="*/ 194770 h 434139"/>
                  <a:gd name="connsiteX6" fmla="*/ 96543 w 375648"/>
                  <a:gd name="connsiteY6" fmla="*/ 164857 h 434139"/>
                  <a:gd name="connsiteX7" fmla="*/ 123341 w 375648"/>
                  <a:gd name="connsiteY7" fmla="*/ 108273 h 434139"/>
                  <a:gd name="connsiteX8" fmla="*/ 252276 w 375648"/>
                  <a:gd name="connsiteY8" fmla="*/ 108273 h 434139"/>
                  <a:gd name="connsiteX9" fmla="*/ 279138 w 375648"/>
                  <a:gd name="connsiteY9" fmla="*/ 164888 h 434139"/>
                  <a:gd name="connsiteX10" fmla="*/ 252276 w 375648"/>
                  <a:gd name="connsiteY10" fmla="*/ 221504 h 434139"/>
                  <a:gd name="connsiteX11" fmla="*/ 187840 w 375648"/>
                  <a:gd name="connsiteY11" fmla="*/ 245028 h 434139"/>
                  <a:gd name="connsiteX12" fmla="*/ 153731 w 375648"/>
                  <a:gd name="connsiteY12" fmla="*/ 257648 h 434139"/>
                  <a:gd name="connsiteX13" fmla="*/ 139775 w 375648"/>
                  <a:gd name="connsiteY13" fmla="*/ 287561 h 434139"/>
                  <a:gd name="connsiteX14" fmla="*/ 139775 w 375648"/>
                  <a:gd name="connsiteY14" fmla="*/ 391988 h 434139"/>
                  <a:gd name="connsiteX15" fmla="*/ 153731 w 375648"/>
                  <a:gd name="connsiteY15" fmla="*/ 421933 h 434139"/>
                  <a:gd name="connsiteX16" fmla="*/ 187840 w 375648"/>
                  <a:gd name="connsiteY16" fmla="*/ 434140 h 434139"/>
                  <a:gd name="connsiteX17" fmla="*/ 221918 w 375648"/>
                  <a:gd name="connsiteY17" fmla="*/ 421933 h 434139"/>
                  <a:gd name="connsiteX18" fmla="*/ 236318 w 375648"/>
                  <a:gd name="connsiteY18" fmla="*/ 391988 h 434139"/>
                  <a:gd name="connsiteX19" fmla="*/ 236318 w 375648"/>
                  <a:gd name="connsiteY19" fmla="*/ 324500 h 434139"/>
                  <a:gd name="connsiteX20" fmla="*/ 330127 w 375648"/>
                  <a:gd name="connsiteY20" fmla="*/ 272780 h 434139"/>
                  <a:gd name="connsiteX21" fmla="*/ 375648 w 375648"/>
                  <a:gd name="connsiteY21" fmla="*/ 164888 h 434139"/>
                  <a:gd name="connsiteX22" fmla="*/ 320908 w 375648"/>
                  <a:gd name="connsiteY22" fmla="*/ 48446 h 43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5648" h="434139">
                    <a:moveTo>
                      <a:pt x="320908" y="48414"/>
                    </a:moveTo>
                    <a:cubicBezTo>
                      <a:pt x="284319" y="16276"/>
                      <a:pt x="239529" y="0"/>
                      <a:pt x="187840" y="0"/>
                    </a:cubicBezTo>
                    <a:cubicBezTo>
                      <a:pt x="136151" y="0"/>
                      <a:pt x="91838" y="16276"/>
                      <a:pt x="55154" y="48414"/>
                    </a:cubicBezTo>
                    <a:cubicBezTo>
                      <a:pt x="18565" y="80585"/>
                      <a:pt x="0" y="119780"/>
                      <a:pt x="0" y="164857"/>
                    </a:cubicBezTo>
                    <a:cubicBezTo>
                      <a:pt x="0" y="176460"/>
                      <a:pt x="4832" y="186791"/>
                      <a:pt x="13955" y="194802"/>
                    </a:cubicBezTo>
                    <a:cubicBezTo>
                      <a:pt x="32488" y="211046"/>
                      <a:pt x="63323" y="211586"/>
                      <a:pt x="82651" y="194770"/>
                    </a:cubicBezTo>
                    <a:cubicBezTo>
                      <a:pt x="91743" y="186759"/>
                      <a:pt x="96543" y="176396"/>
                      <a:pt x="96543" y="164857"/>
                    </a:cubicBezTo>
                    <a:cubicBezTo>
                      <a:pt x="96543" y="142636"/>
                      <a:pt x="105316" y="124103"/>
                      <a:pt x="123341" y="108273"/>
                    </a:cubicBezTo>
                    <a:cubicBezTo>
                      <a:pt x="159548" y="76579"/>
                      <a:pt x="216164" y="76611"/>
                      <a:pt x="252276" y="108273"/>
                    </a:cubicBezTo>
                    <a:cubicBezTo>
                      <a:pt x="270364" y="124167"/>
                      <a:pt x="279138" y="142668"/>
                      <a:pt x="279138" y="164888"/>
                    </a:cubicBezTo>
                    <a:cubicBezTo>
                      <a:pt x="279138" y="187109"/>
                      <a:pt x="270364" y="205610"/>
                      <a:pt x="252276" y="221504"/>
                    </a:cubicBezTo>
                    <a:cubicBezTo>
                      <a:pt x="234220" y="237335"/>
                      <a:pt x="213176" y="245028"/>
                      <a:pt x="187840" y="245028"/>
                    </a:cubicBezTo>
                    <a:cubicBezTo>
                      <a:pt x="174362" y="245028"/>
                      <a:pt x="162377" y="249574"/>
                      <a:pt x="153731" y="257648"/>
                    </a:cubicBezTo>
                    <a:cubicBezTo>
                      <a:pt x="144607" y="265659"/>
                      <a:pt x="139775" y="276022"/>
                      <a:pt x="139775" y="287561"/>
                    </a:cubicBezTo>
                    <a:lnTo>
                      <a:pt x="139775" y="391988"/>
                    </a:lnTo>
                    <a:cubicBezTo>
                      <a:pt x="139775" y="403082"/>
                      <a:pt x="144448" y="413318"/>
                      <a:pt x="153731" y="421933"/>
                    </a:cubicBezTo>
                    <a:cubicBezTo>
                      <a:pt x="162822" y="429943"/>
                      <a:pt x="174648" y="434140"/>
                      <a:pt x="187840" y="434140"/>
                    </a:cubicBezTo>
                    <a:cubicBezTo>
                      <a:pt x="201032" y="434140"/>
                      <a:pt x="212826" y="429912"/>
                      <a:pt x="221918" y="421933"/>
                    </a:cubicBezTo>
                    <a:cubicBezTo>
                      <a:pt x="231327" y="413668"/>
                      <a:pt x="236318" y="403304"/>
                      <a:pt x="236318" y="391988"/>
                    </a:cubicBezTo>
                    <a:lnTo>
                      <a:pt x="236318" y="324500"/>
                    </a:lnTo>
                    <a:cubicBezTo>
                      <a:pt x="272875" y="316140"/>
                      <a:pt x="304346" y="298783"/>
                      <a:pt x="330127" y="272780"/>
                    </a:cubicBezTo>
                    <a:cubicBezTo>
                      <a:pt x="360358" y="242072"/>
                      <a:pt x="375648" y="205801"/>
                      <a:pt x="375648" y="164888"/>
                    </a:cubicBezTo>
                    <a:cubicBezTo>
                      <a:pt x="375648" y="119780"/>
                      <a:pt x="357274" y="80616"/>
                      <a:pt x="320908" y="48446"/>
                    </a:cubicBezTo>
                    <a:close/>
                  </a:path>
                </a:pathLst>
              </a:custGeom>
              <a:solidFill>
                <a:srgbClr val="002B69"/>
              </a:solidFill>
              <a:ln w="3175" cap="flat">
                <a:noFill/>
                <a:prstDash val="solid"/>
                <a:miter/>
              </a:ln>
            </p:spPr>
            <p:txBody>
              <a:bodyPr lIns="91440" tIns="45720" rIns="91440" bIns="45720" rtlCol="0" anchor="ctr"/>
              <a:lstStyle/>
              <a:p>
                <a:endParaRPr lang="en-US" dirty="0">
                  <a:latin typeface="Arial"/>
                  <a:cs typeface="Arial"/>
                </a:endParaRPr>
              </a:p>
            </p:txBody>
          </p:sp>
        </p:grpSp>
        <p:grpSp>
          <p:nvGrpSpPr>
            <p:cNvPr id="35" name="Graphic 15">
              <a:extLst>
                <a:ext uri="{FF2B5EF4-FFF2-40B4-BE49-F238E27FC236}">
                  <a16:creationId xmlns:a16="http://schemas.microsoft.com/office/drawing/2014/main" id="{1843949A-310E-4957-A774-BA8AEC26AB7D}"/>
                </a:ext>
              </a:extLst>
            </p:cNvPr>
            <p:cNvGrpSpPr/>
            <p:nvPr/>
          </p:nvGrpSpPr>
          <p:grpSpPr>
            <a:xfrm>
              <a:off x="10756728" y="248047"/>
              <a:ext cx="375648" cy="582497"/>
              <a:chOff x="10756728" y="248047"/>
              <a:chExt cx="375648" cy="582497"/>
            </a:xfrm>
            <a:solidFill>
              <a:srgbClr val="002B69"/>
            </a:solidFill>
          </p:grpSpPr>
          <p:sp>
            <p:nvSpPr>
              <p:cNvPr id="36" name="Freeform: Shape 35">
                <a:extLst>
                  <a:ext uri="{FF2B5EF4-FFF2-40B4-BE49-F238E27FC236}">
                    <a16:creationId xmlns:a16="http://schemas.microsoft.com/office/drawing/2014/main" id="{059C08B7-47CC-4E3F-9BCB-3132A02975D3}"/>
                  </a:ext>
                </a:extLst>
              </p:cNvPr>
              <p:cNvSpPr/>
              <p:nvPr/>
            </p:nvSpPr>
            <p:spPr>
              <a:xfrm>
                <a:off x="10885505" y="729446"/>
                <a:ext cx="115997" cy="101098"/>
              </a:xfrm>
              <a:custGeom>
                <a:avLst/>
                <a:gdLst>
                  <a:gd name="connsiteX0" fmla="*/ 17388 w 115997"/>
                  <a:gd name="connsiteY0" fmla="*/ 13870 h 101098"/>
                  <a:gd name="connsiteX1" fmla="*/ 17230 w 115997"/>
                  <a:gd name="connsiteY1" fmla="*/ 13997 h 101098"/>
                  <a:gd name="connsiteX2" fmla="*/ 0 w 115997"/>
                  <a:gd name="connsiteY2" fmla="*/ 49950 h 101098"/>
                  <a:gd name="connsiteX3" fmla="*/ 17357 w 115997"/>
                  <a:gd name="connsiteY3" fmla="*/ 86412 h 101098"/>
                  <a:gd name="connsiteX4" fmla="*/ 58237 w 115997"/>
                  <a:gd name="connsiteY4" fmla="*/ 101099 h 101098"/>
                  <a:gd name="connsiteX5" fmla="*/ 99849 w 115997"/>
                  <a:gd name="connsiteY5" fmla="*/ 85808 h 101098"/>
                  <a:gd name="connsiteX6" fmla="*/ 115997 w 115997"/>
                  <a:gd name="connsiteY6" fmla="*/ 49950 h 101098"/>
                  <a:gd name="connsiteX7" fmla="*/ 98482 w 115997"/>
                  <a:gd name="connsiteY7" fmla="*/ 13362 h 101098"/>
                  <a:gd name="connsiteX8" fmla="*/ 17388 w 115997"/>
                  <a:gd name="connsiteY8" fmla="*/ 13870 h 101098"/>
                  <a:gd name="connsiteX9" fmla="*/ 36811 w 115997"/>
                  <a:gd name="connsiteY9" fmla="*/ 31132 h 101098"/>
                  <a:gd name="connsiteX10" fmla="*/ 36811 w 115997"/>
                  <a:gd name="connsiteY10" fmla="*/ 31132 h 101098"/>
                  <a:gd name="connsiteX11" fmla="*/ 36811 w 115997"/>
                  <a:gd name="connsiteY11" fmla="*/ 31132 h 101098"/>
                  <a:gd name="connsiteX12" fmla="*/ 36811 w 115997"/>
                  <a:gd name="connsiteY12" fmla="*/ 31132 h 10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997" h="101098">
                    <a:moveTo>
                      <a:pt x="17388" y="13870"/>
                    </a:moveTo>
                    <a:lnTo>
                      <a:pt x="17230" y="13997"/>
                    </a:lnTo>
                    <a:cubicBezTo>
                      <a:pt x="5944" y="23947"/>
                      <a:pt x="0" y="36345"/>
                      <a:pt x="0" y="49950"/>
                    </a:cubicBezTo>
                    <a:cubicBezTo>
                      <a:pt x="0" y="63556"/>
                      <a:pt x="5976" y="76367"/>
                      <a:pt x="17357" y="86412"/>
                    </a:cubicBezTo>
                    <a:cubicBezTo>
                      <a:pt x="28324" y="96012"/>
                      <a:pt x="42502" y="101099"/>
                      <a:pt x="58237" y="101099"/>
                    </a:cubicBezTo>
                    <a:cubicBezTo>
                      <a:pt x="73973" y="101099"/>
                      <a:pt x="87324" y="96171"/>
                      <a:pt x="99849" y="85808"/>
                    </a:cubicBezTo>
                    <a:cubicBezTo>
                      <a:pt x="110434" y="75954"/>
                      <a:pt x="115997" y="63556"/>
                      <a:pt x="115997" y="49950"/>
                    </a:cubicBezTo>
                    <a:cubicBezTo>
                      <a:pt x="115997" y="36345"/>
                      <a:pt x="110403" y="24392"/>
                      <a:pt x="98482" y="13362"/>
                    </a:cubicBezTo>
                    <a:cubicBezTo>
                      <a:pt x="76230" y="-4758"/>
                      <a:pt x="38337" y="-4313"/>
                      <a:pt x="17388" y="13870"/>
                    </a:cubicBezTo>
                    <a:close/>
                    <a:moveTo>
                      <a:pt x="36811" y="31132"/>
                    </a:moveTo>
                    <a:lnTo>
                      <a:pt x="36811" y="31132"/>
                    </a:lnTo>
                    <a:cubicBezTo>
                      <a:pt x="36811" y="31132"/>
                      <a:pt x="36811" y="31132"/>
                      <a:pt x="36811" y="31132"/>
                    </a:cubicBezTo>
                    <a:lnTo>
                      <a:pt x="36811" y="31132"/>
                    </a:lnTo>
                    <a:close/>
                  </a:path>
                </a:pathLst>
              </a:custGeom>
              <a:solidFill>
                <a:srgbClr val="002B69"/>
              </a:solidFill>
              <a:ln w="3175" cap="flat">
                <a:noFill/>
                <a:prstDash val="solid"/>
                <a:miter/>
              </a:ln>
            </p:spPr>
            <p:txBody>
              <a:bodyPr lIns="91440" tIns="45720" rIns="91440" bIns="45720" rtlCol="0" anchor="ctr"/>
              <a:lstStyle/>
              <a:p>
                <a:endParaRPr lang="en-US" dirty="0">
                  <a:latin typeface="Arial"/>
                  <a:cs typeface="Arial"/>
                </a:endParaRPr>
              </a:p>
            </p:txBody>
          </p:sp>
          <p:sp>
            <p:nvSpPr>
              <p:cNvPr id="37" name="Freeform: Shape 36">
                <a:extLst>
                  <a:ext uri="{FF2B5EF4-FFF2-40B4-BE49-F238E27FC236}">
                    <a16:creationId xmlns:a16="http://schemas.microsoft.com/office/drawing/2014/main" id="{D875F6BC-EB03-46E9-A1BE-E52C991D78C9}"/>
                  </a:ext>
                </a:extLst>
              </p:cNvPr>
              <p:cNvSpPr/>
              <p:nvPr/>
            </p:nvSpPr>
            <p:spPr>
              <a:xfrm>
                <a:off x="10756728" y="248047"/>
                <a:ext cx="375648" cy="434139"/>
              </a:xfrm>
              <a:custGeom>
                <a:avLst/>
                <a:gdLst>
                  <a:gd name="connsiteX0" fmla="*/ 320908 w 375648"/>
                  <a:gd name="connsiteY0" fmla="*/ 48414 h 434139"/>
                  <a:gd name="connsiteX1" fmla="*/ 187840 w 375648"/>
                  <a:gd name="connsiteY1" fmla="*/ 0 h 434139"/>
                  <a:gd name="connsiteX2" fmla="*/ 55154 w 375648"/>
                  <a:gd name="connsiteY2" fmla="*/ 48414 h 434139"/>
                  <a:gd name="connsiteX3" fmla="*/ 0 w 375648"/>
                  <a:gd name="connsiteY3" fmla="*/ 164857 h 434139"/>
                  <a:gd name="connsiteX4" fmla="*/ 13955 w 375648"/>
                  <a:gd name="connsiteY4" fmla="*/ 194802 h 434139"/>
                  <a:gd name="connsiteX5" fmla="*/ 82651 w 375648"/>
                  <a:gd name="connsiteY5" fmla="*/ 194770 h 434139"/>
                  <a:gd name="connsiteX6" fmla="*/ 96543 w 375648"/>
                  <a:gd name="connsiteY6" fmla="*/ 164857 h 434139"/>
                  <a:gd name="connsiteX7" fmla="*/ 123341 w 375648"/>
                  <a:gd name="connsiteY7" fmla="*/ 108273 h 434139"/>
                  <a:gd name="connsiteX8" fmla="*/ 252276 w 375648"/>
                  <a:gd name="connsiteY8" fmla="*/ 108273 h 434139"/>
                  <a:gd name="connsiteX9" fmla="*/ 279138 w 375648"/>
                  <a:gd name="connsiteY9" fmla="*/ 164888 h 434139"/>
                  <a:gd name="connsiteX10" fmla="*/ 252276 w 375648"/>
                  <a:gd name="connsiteY10" fmla="*/ 221504 h 434139"/>
                  <a:gd name="connsiteX11" fmla="*/ 187840 w 375648"/>
                  <a:gd name="connsiteY11" fmla="*/ 245028 h 434139"/>
                  <a:gd name="connsiteX12" fmla="*/ 153731 w 375648"/>
                  <a:gd name="connsiteY12" fmla="*/ 257648 h 434139"/>
                  <a:gd name="connsiteX13" fmla="*/ 139775 w 375648"/>
                  <a:gd name="connsiteY13" fmla="*/ 287561 h 434139"/>
                  <a:gd name="connsiteX14" fmla="*/ 139775 w 375648"/>
                  <a:gd name="connsiteY14" fmla="*/ 391988 h 434139"/>
                  <a:gd name="connsiteX15" fmla="*/ 153731 w 375648"/>
                  <a:gd name="connsiteY15" fmla="*/ 421933 h 434139"/>
                  <a:gd name="connsiteX16" fmla="*/ 187840 w 375648"/>
                  <a:gd name="connsiteY16" fmla="*/ 434140 h 434139"/>
                  <a:gd name="connsiteX17" fmla="*/ 221918 w 375648"/>
                  <a:gd name="connsiteY17" fmla="*/ 421933 h 434139"/>
                  <a:gd name="connsiteX18" fmla="*/ 236318 w 375648"/>
                  <a:gd name="connsiteY18" fmla="*/ 391988 h 434139"/>
                  <a:gd name="connsiteX19" fmla="*/ 236318 w 375648"/>
                  <a:gd name="connsiteY19" fmla="*/ 324500 h 434139"/>
                  <a:gd name="connsiteX20" fmla="*/ 330127 w 375648"/>
                  <a:gd name="connsiteY20" fmla="*/ 272780 h 434139"/>
                  <a:gd name="connsiteX21" fmla="*/ 375648 w 375648"/>
                  <a:gd name="connsiteY21" fmla="*/ 164888 h 434139"/>
                  <a:gd name="connsiteX22" fmla="*/ 320908 w 375648"/>
                  <a:gd name="connsiteY22" fmla="*/ 48446 h 43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5648" h="434139">
                    <a:moveTo>
                      <a:pt x="320908" y="48414"/>
                    </a:moveTo>
                    <a:cubicBezTo>
                      <a:pt x="284319" y="16308"/>
                      <a:pt x="239529" y="0"/>
                      <a:pt x="187840" y="0"/>
                    </a:cubicBezTo>
                    <a:cubicBezTo>
                      <a:pt x="136151" y="0"/>
                      <a:pt x="91838" y="16276"/>
                      <a:pt x="55154" y="48414"/>
                    </a:cubicBezTo>
                    <a:cubicBezTo>
                      <a:pt x="18565" y="80585"/>
                      <a:pt x="0" y="119780"/>
                      <a:pt x="0" y="164857"/>
                    </a:cubicBezTo>
                    <a:cubicBezTo>
                      <a:pt x="0" y="176460"/>
                      <a:pt x="4832" y="186791"/>
                      <a:pt x="13955" y="194802"/>
                    </a:cubicBezTo>
                    <a:cubicBezTo>
                      <a:pt x="32488" y="211046"/>
                      <a:pt x="63323" y="211586"/>
                      <a:pt x="82651" y="194770"/>
                    </a:cubicBezTo>
                    <a:cubicBezTo>
                      <a:pt x="91743" y="186759"/>
                      <a:pt x="96543" y="176396"/>
                      <a:pt x="96543" y="164857"/>
                    </a:cubicBezTo>
                    <a:cubicBezTo>
                      <a:pt x="96543" y="142636"/>
                      <a:pt x="105316" y="124103"/>
                      <a:pt x="123341" y="108273"/>
                    </a:cubicBezTo>
                    <a:cubicBezTo>
                      <a:pt x="159548" y="76579"/>
                      <a:pt x="216164" y="76611"/>
                      <a:pt x="252276" y="108273"/>
                    </a:cubicBezTo>
                    <a:cubicBezTo>
                      <a:pt x="270364" y="124167"/>
                      <a:pt x="279138" y="142668"/>
                      <a:pt x="279138" y="164888"/>
                    </a:cubicBezTo>
                    <a:cubicBezTo>
                      <a:pt x="279138" y="187109"/>
                      <a:pt x="270364" y="205642"/>
                      <a:pt x="252276" y="221504"/>
                    </a:cubicBezTo>
                    <a:cubicBezTo>
                      <a:pt x="234220" y="237335"/>
                      <a:pt x="213176" y="245028"/>
                      <a:pt x="187840" y="245028"/>
                    </a:cubicBezTo>
                    <a:cubicBezTo>
                      <a:pt x="174362" y="245028"/>
                      <a:pt x="162377" y="249574"/>
                      <a:pt x="153731" y="257648"/>
                    </a:cubicBezTo>
                    <a:cubicBezTo>
                      <a:pt x="144607" y="265659"/>
                      <a:pt x="139775" y="276022"/>
                      <a:pt x="139775" y="287561"/>
                    </a:cubicBezTo>
                    <a:lnTo>
                      <a:pt x="139775" y="391988"/>
                    </a:lnTo>
                    <a:cubicBezTo>
                      <a:pt x="139775" y="403082"/>
                      <a:pt x="144448" y="413318"/>
                      <a:pt x="153731" y="421933"/>
                    </a:cubicBezTo>
                    <a:cubicBezTo>
                      <a:pt x="162822" y="429943"/>
                      <a:pt x="174648" y="434140"/>
                      <a:pt x="187840" y="434140"/>
                    </a:cubicBezTo>
                    <a:cubicBezTo>
                      <a:pt x="201032" y="434140"/>
                      <a:pt x="212826" y="429912"/>
                      <a:pt x="221918" y="421933"/>
                    </a:cubicBezTo>
                    <a:cubicBezTo>
                      <a:pt x="231327" y="413668"/>
                      <a:pt x="236318" y="403304"/>
                      <a:pt x="236318" y="391988"/>
                    </a:cubicBezTo>
                    <a:lnTo>
                      <a:pt x="236318" y="324500"/>
                    </a:lnTo>
                    <a:cubicBezTo>
                      <a:pt x="272875" y="316140"/>
                      <a:pt x="304346" y="298783"/>
                      <a:pt x="330127" y="272780"/>
                    </a:cubicBezTo>
                    <a:cubicBezTo>
                      <a:pt x="360358" y="242072"/>
                      <a:pt x="375648" y="205801"/>
                      <a:pt x="375648" y="164888"/>
                    </a:cubicBezTo>
                    <a:cubicBezTo>
                      <a:pt x="375648" y="119780"/>
                      <a:pt x="357274" y="80616"/>
                      <a:pt x="320908" y="48446"/>
                    </a:cubicBezTo>
                    <a:close/>
                  </a:path>
                </a:pathLst>
              </a:custGeom>
              <a:solidFill>
                <a:srgbClr val="002B69"/>
              </a:solidFill>
              <a:ln w="3175" cap="flat">
                <a:noFill/>
                <a:prstDash val="solid"/>
                <a:miter/>
              </a:ln>
            </p:spPr>
            <p:txBody>
              <a:bodyPr lIns="91440" tIns="45720" rIns="91440" bIns="45720" rtlCol="0" anchor="ctr"/>
              <a:lstStyle/>
              <a:p>
                <a:endParaRPr lang="en-US" dirty="0">
                  <a:latin typeface="Arial"/>
                  <a:cs typeface="Arial"/>
                </a:endParaRPr>
              </a:p>
            </p:txBody>
          </p:sp>
        </p:grpSp>
        <p:grpSp>
          <p:nvGrpSpPr>
            <p:cNvPr id="38" name="Graphic 15">
              <a:extLst>
                <a:ext uri="{FF2B5EF4-FFF2-40B4-BE49-F238E27FC236}">
                  <a16:creationId xmlns:a16="http://schemas.microsoft.com/office/drawing/2014/main" id="{4DF602B2-559B-48D6-AB23-BA79D145AD2B}"/>
                </a:ext>
              </a:extLst>
            </p:cNvPr>
            <p:cNvGrpSpPr/>
            <p:nvPr/>
          </p:nvGrpSpPr>
          <p:grpSpPr>
            <a:xfrm>
              <a:off x="10898062" y="981573"/>
              <a:ext cx="323705" cy="501976"/>
              <a:chOff x="10898062" y="981573"/>
              <a:chExt cx="323705" cy="501976"/>
            </a:xfrm>
            <a:solidFill>
              <a:srgbClr val="002B69"/>
            </a:solidFill>
          </p:grpSpPr>
          <p:sp>
            <p:nvSpPr>
              <p:cNvPr id="39" name="Freeform: Shape 38">
                <a:extLst>
                  <a:ext uri="{FF2B5EF4-FFF2-40B4-BE49-F238E27FC236}">
                    <a16:creationId xmlns:a16="http://schemas.microsoft.com/office/drawing/2014/main" id="{4A986E0B-4037-4B29-B798-DA5B4D1949FD}"/>
                  </a:ext>
                </a:extLst>
              </p:cNvPr>
              <p:cNvSpPr/>
              <p:nvPr/>
            </p:nvSpPr>
            <p:spPr>
              <a:xfrm>
                <a:off x="11009036" y="1396402"/>
                <a:ext cx="99944" cy="87147"/>
              </a:xfrm>
              <a:custGeom>
                <a:avLst/>
                <a:gdLst>
                  <a:gd name="connsiteX0" fmla="*/ 14973 w 99944"/>
                  <a:gd name="connsiteY0" fmla="*/ 11998 h 87147"/>
                  <a:gd name="connsiteX1" fmla="*/ 14845 w 99944"/>
                  <a:gd name="connsiteY1" fmla="*/ 12126 h 87147"/>
                  <a:gd name="connsiteX2" fmla="*/ 0 w 99944"/>
                  <a:gd name="connsiteY2" fmla="*/ 43088 h 87147"/>
                  <a:gd name="connsiteX3" fmla="*/ 14941 w 99944"/>
                  <a:gd name="connsiteY3" fmla="*/ 74495 h 87147"/>
                  <a:gd name="connsiteX4" fmla="*/ 50163 w 99944"/>
                  <a:gd name="connsiteY4" fmla="*/ 87147 h 87147"/>
                  <a:gd name="connsiteX5" fmla="*/ 86021 w 99944"/>
                  <a:gd name="connsiteY5" fmla="*/ 73955 h 87147"/>
                  <a:gd name="connsiteX6" fmla="*/ 99944 w 99944"/>
                  <a:gd name="connsiteY6" fmla="*/ 43056 h 87147"/>
                  <a:gd name="connsiteX7" fmla="*/ 84876 w 99944"/>
                  <a:gd name="connsiteY7" fmla="*/ 11522 h 87147"/>
                  <a:gd name="connsiteX8" fmla="*/ 15004 w 99944"/>
                  <a:gd name="connsiteY8" fmla="*/ 11967 h 87147"/>
                  <a:gd name="connsiteX9" fmla="*/ 31725 w 99944"/>
                  <a:gd name="connsiteY9" fmla="*/ 26876 h 87147"/>
                  <a:gd name="connsiteX10" fmla="*/ 31725 w 99944"/>
                  <a:gd name="connsiteY10" fmla="*/ 26876 h 87147"/>
                  <a:gd name="connsiteX11" fmla="*/ 31725 w 99944"/>
                  <a:gd name="connsiteY11" fmla="*/ 26876 h 87147"/>
                  <a:gd name="connsiteX12" fmla="*/ 31725 w 99944"/>
                  <a:gd name="connsiteY12" fmla="*/ 26876 h 8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944" h="87147">
                    <a:moveTo>
                      <a:pt x="14973" y="11998"/>
                    </a:moveTo>
                    <a:lnTo>
                      <a:pt x="14845" y="12126"/>
                    </a:lnTo>
                    <a:cubicBezTo>
                      <a:pt x="5118" y="20709"/>
                      <a:pt x="0" y="31390"/>
                      <a:pt x="0" y="43088"/>
                    </a:cubicBezTo>
                    <a:cubicBezTo>
                      <a:pt x="0" y="54786"/>
                      <a:pt x="5150" y="65849"/>
                      <a:pt x="14941" y="74495"/>
                    </a:cubicBezTo>
                    <a:cubicBezTo>
                      <a:pt x="24414" y="82792"/>
                      <a:pt x="36589" y="87147"/>
                      <a:pt x="50163" y="87147"/>
                    </a:cubicBezTo>
                    <a:cubicBezTo>
                      <a:pt x="63737" y="87147"/>
                      <a:pt x="75244" y="82919"/>
                      <a:pt x="86021" y="73955"/>
                    </a:cubicBezTo>
                    <a:cubicBezTo>
                      <a:pt x="95144" y="65467"/>
                      <a:pt x="99944" y="54786"/>
                      <a:pt x="99944" y="43056"/>
                    </a:cubicBezTo>
                    <a:cubicBezTo>
                      <a:pt x="99944" y="31326"/>
                      <a:pt x="95144" y="21026"/>
                      <a:pt x="84876" y="11522"/>
                    </a:cubicBezTo>
                    <a:cubicBezTo>
                      <a:pt x="65708" y="-4118"/>
                      <a:pt x="33060" y="-3705"/>
                      <a:pt x="15004" y="11967"/>
                    </a:cubicBezTo>
                    <a:close/>
                    <a:moveTo>
                      <a:pt x="31725" y="26876"/>
                    </a:moveTo>
                    <a:lnTo>
                      <a:pt x="31725" y="26876"/>
                    </a:lnTo>
                    <a:cubicBezTo>
                      <a:pt x="31725" y="26876"/>
                      <a:pt x="31725" y="26876"/>
                      <a:pt x="31725" y="26876"/>
                    </a:cubicBezTo>
                    <a:lnTo>
                      <a:pt x="31725" y="26876"/>
                    </a:lnTo>
                    <a:close/>
                  </a:path>
                </a:pathLst>
              </a:custGeom>
              <a:solidFill>
                <a:srgbClr val="002B69"/>
              </a:solidFill>
              <a:ln w="3175" cap="flat">
                <a:noFill/>
                <a:prstDash val="solid"/>
                <a:miter/>
              </a:ln>
            </p:spPr>
            <p:txBody>
              <a:bodyPr lIns="91440" tIns="45720" rIns="91440" bIns="45720" rtlCol="0" anchor="ctr"/>
              <a:lstStyle/>
              <a:p>
                <a:endParaRPr lang="en-US" dirty="0">
                  <a:latin typeface="Arial"/>
                  <a:cs typeface="Arial"/>
                </a:endParaRPr>
              </a:p>
            </p:txBody>
          </p:sp>
          <p:sp>
            <p:nvSpPr>
              <p:cNvPr id="40" name="Freeform: Shape 39">
                <a:extLst>
                  <a:ext uri="{FF2B5EF4-FFF2-40B4-BE49-F238E27FC236}">
                    <a16:creationId xmlns:a16="http://schemas.microsoft.com/office/drawing/2014/main" id="{6BACB665-54EA-4534-A418-30D77AFC3CFB}"/>
                  </a:ext>
                </a:extLst>
              </p:cNvPr>
              <p:cNvSpPr/>
              <p:nvPr/>
            </p:nvSpPr>
            <p:spPr>
              <a:xfrm>
                <a:off x="10898062" y="981573"/>
                <a:ext cx="323705" cy="374122"/>
              </a:xfrm>
              <a:custGeom>
                <a:avLst/>
                <a:gdLst>
                  <a:gd name="connsiteX0" fmla="*/ 276531 w 323705"/>
                  <a:gd name="connsiteY0" fmla="*/ 41739 h 374122"/>
                  <a:gd name="connsiteX1" fmla="*/ 161869 w 323705"/>
                  <a:gd name="connsiteY1" fmla="*/ 0 h 374122"/>
                  <a:gd name="connsiteX2" fmla="*/ 47524 w 323705"/>
                  <a:gd name="connsiteY2" fmla="*/ 41739 h 374122"/>
                  <a:gd name="connsiteX3" fmla="*/ 0 w 323705"/>
                  <a:gd name="connsiteY3" fmla="*/ 142096 h 374122"/>
                  <a:gd name="connsiteX4" fmla="*/ 12048 w 323705"/>
                  <a:gd name="connsiteY4" fmla="*/ 167908 h 374122"/>
                  <a:gd name="connsiteX5" fmla="*/ 71239 w 323705"/>
                  <a:gd name="connsiteY5" fmla="*/ 167877 h 374122"/>
                  <a:gd name="connsiteX6" fmla="*/ 83223 w 323705"/>
                  <a:gd name="connsiteY6" fmla="*/ 142096 h 374122"/>
                  <a:gd name="connsiteX7" fmla="*/ 106302 w 323705"/>
                  <a:gd name="connsiteY7" fmla="*/ 93332 h 374122"/>
                  <a:gd name="connsiteX8" fmla="*/ 217404 w 323705"/>
                  <a:gd name="connsiteY8" fmla="*/ 93332 h 374122"/>
                  <a:gd name="connsiteX9" fmla="*/ 240546 w 323705"/>
                  <a:gd name="connsiteY9" fmla="*/ 142096 h 374122"/>
                  <a:gd name="connsiteX10" fmla="*/ 217404 w 323705"/>
                  <a:gd name="connsiteY10" fmla="*/ 190860 h 374122"/>
                  <a:gd name="connsiteX11" fmla="*/ 161869 w 323705"/>
                  <a:gd name="connsiteY11" fmla="*/ 211141 h 374122"/>
                  <a:gd name="connsiteX12" fmla="*/ 132464 w 323705"/>
                  <a:gd name="connsiteY12" fmla="*/ 222013 h 374122"/>
                  <a:gd name="connsiteX13" fmla="*/ 120416 w 323705"/>
                  <a:gd name="connsiteY13" fmla="*/ 247794 h 374122"/>
                  <a:gd name="connsiteX14" fmla="*/ 120416 w 323705"/>
                  <a:gd name="connsiteY14" fmla="*/ 337788 h 374122"/>
                  <a:gd name="connsiteX15" fmla="*/ 132464 w 323705"/>
                  <a:gd name="connsiteY15" fmla="*/ 363600 h 374122"/>
                  <a:gd name="connsiteX16" fmla="*/ 161869 w 323705"/>
                  <a:gd name="connsiteY16" fmla="*/ 374122 h 374122"/>
                  <a:gd name="connsiteX17" fmla="*/ 191241 w 323705"/>
                  <a:gd name="connsiteY17" fmla="*/ 363600 h 374122"/>
                  <a:gd name="connsiteX18" fmla="*/ 203639 w 323705"/>
                  <a:gd name="connsiteY18" fmla="*/ 337788 h 374122"/>
                  <a:gd name="connsiteX19" fmla="*/ 203639 w 323705"/>
                  <a:gd name="connsiteY19" fmla="*/ 279614 h 374122"/>
                  <a:gd name="connsiteX20" fmla="*/ 284478 w 323705"/>
                  <a:gd name="connsiteY20" fmla="*/ 235046 h 374122"/>
                  <a:gd name="connsiteX21" fmla="*/ 323705 w 323705"/>
                  <a:gd name="connsiteY21" fmla="*/ 142064 h 374122"/>
                  <a:gd name="connsiteX22" fmla="*/ 276531 w 323705"/>
                  <a:gd name="connsiteY22" fmla="*/ 41707 h 37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705" h="374122">
                    <a:moveTo>
                      <a:pt x="276531" y="41739"/>
                    </a:moveTo>
                    <a:cubicBezTo>
                      <a:pt x="244996" y="14051"/>
                      <a:pt x="206405" y="0"/>
                      <a:pt x="161869" y="0"/>
                    </a:cubicBezTo>
                    <a:cubicBezTo>
                      <a:pt x="117332" y="0"/>
                      <a:pt x="79122" y="14019"/>
                      <a:pt x="47524" y="41739"/>
                    </a:cubicBezTo>
                    <a:cubicBezTo>
                      <a:pt x="15990" y="69459"/>
                      <a:pt x="0" y="103250"/>
                      <a:pt x="0" y="142096"/>
                    </a:cubicBezTo>
                    <a:cubicBezTo>
                      <a:pt x="0" y="152078"/>
                      <a:pt x="4164" y="161010"/>
                      <a:pt x="12048" y="167908"/>
                    </a:cubicBezTo>
                    <a:cubicBezTo>
                      <a:pt x="28006" y="181927"/>
                      <a:pt x="54581" y="182372"/>
                      <a:pt x="71239" y="167877"/>
                    </a:cubicBezTo>
                    <a:cubicBezTo>
                      <a:pt x="79059" y="160978"/>
                      <a:pt x="83223" y="152046"/>
                      <a:pt x="83223" y="142096"/>
                    </a:cubicBezTo>
                    <a:cubicBezTo>
                      <a:pt x="83223" y="122959"/>
                      <a:pt x="90789" y="107001"/>
                      <a:pt x="106302" y="93332"/>
                    </a:cubicBezTo>
                    <a:cubicBezTo>
                      <a:pt x="137487" y="66025"/>
                      <a:pt x="186314" y="66025"/>
                      <a:pt x="217404" y="93332"/>
                    </a:cubicBezTo>
                    <a:cubicBezTo>
                      <a:pt x="232980" y="107033"/>
                      <a:pt x="240546" y="122959"/>
                      <a:pt x="240546" y="142096"/>
                    </a:cubicBezTo>
                    <a:cubicBezTo>
                      <a:pt x="240546" y="161233"/>
                      <a:pt x="232980" y="177191"/>
                      <a:pt x="217404" y="190860"/>
                    </a:cubicBezTo>
                    <a:cubicBezTo>
                      <a:pt x="201859" y="204497"/>
                      <a:pt x="183708" y="211141"/>
                      <a:pt x="161869" y="211141"/>
                    </a:cubicBezTo>
                    <a:cubicBezTo>
                      <a:pt x="150234" y="211141"/>
                      <a:pt x="139934" y="215051"/>
                      <a:pt x="132464" y="222013"/>
                    </a:cubicBezTo>
                    <a:cubicBezTo>
                      <a:pt x="124580" y="228911"/>
                      <a:pt x="120416" y="237844"/>
                      <a:pt x="120416" y="247794"/>
                    </a:cubicBezTo>
                    <a:lnTo>
                      <a:pt x="120416" y="337788"/>
                    </a:lnTo>
                    <a:cubicBezTo>
                      <a:pt x="120416" y="347356"/>
                      <a:pt x="124453" y="356162"/>
                      <a:pt x="132464" y="363600"/>
                    </a:cubicBezTo>
                    <a:cubicBezTo>
                      <a:pt x="140284" y="370498"/>
                      <a:pt x="150488" y="374122"/>
                      <a:pt x="161869" y="374122"/>
                    </a:cubicBezTo>
                    <a:cubicBezTo>
                      <a:pt x="173249" y="374122"/>
                      <a:pt x="183390" y="370498"/>
                      <a:pt x="191241" y="363600"/>
                    </a:cubicBezTo>
                    <a:cubicBezTo>
                      <a:pt x="199348" y="356480"/>
                      <a:pt x="203639" y="347547"/>
                      <a:pt x="203639" y="337788"/>
                    </a:cubicBezTo>
                    <a:lnTo>
                      <a:pt x="203639" y="279614"/>
                    </a:lnTo>
                    <a:cubicBezTo>
                      <a:pt x="235142" y="272398"/>
                      <a:pt x="262258" y="257457"/>
                      <a:pt x="284478" y="235046"/>
                    </a:cubicBezTo>
                    <a:cubicBezTo>
                      <a:pt x="310513" y="208598"/>
                      <a:pt x="323705" y="177318"/>
                      <a:pt x="323705" y="142064"/>
                    </a:cubicBezTo>
                    <a:cubicBezTo>
                      <a:pt x="323705" y="103186"/>
                      <a:pt x="307875" y="69427"/>
                      <a:pt x="276531" y="41707"/>
                    </a:cubicBezTo>
                    <a:close/>
                  </a:path>
                </a:pathLst>
              </a:custGeom>
              <a:solidFill>
                <a:srgbClr val="002B69"/>
              </a:solidFill>
              <a:ln w="3175" cap="flat">
                <a:noFill/>
                <a:prstDash val="solid"/>
                <a:miter/>
              </a:ln>
            </p:spPr>
            <p:txBody>
              <a:bodyPr lIns="91440" tIns="45720" rIns="91440" bIns="45720" rtlCol="0" anchor="ctr"/>
              <a:lstStyle/>
              <a:p>
                <a:endParaRPr lang="en-US" dirty="0">
                  <a:latin typeface="Arial"/>
                  <a:cs typeface="Arial"/>
                </a:endParaRPr>
              </a:p>
            </p:txBody>
          </p:sp>
        </p:grpSp>
        <p:grpSp>
          <p:nvGrpSpPr>
            <p:cNvPr id="41" name="Graphic 15">
              <a:extLst>
                <a:ext uri="{FF2B5EF4-FFF2-40B4-BE49-F238E27FC236}">
                  <a16:creationId xmlns:a16="http://schemas.microsoft.com/office/drawing/2014/main" id="{327DBF0F-98F6-4FF1-A46E-194E9D6F1A5A}"/>
                </a:ext>
              </a:extLst>
            </p:cNvPr>
            <p:cNvGrpSpPr/>
            <p:nvPr/>
          </p:nvGrpSpPr>
          <p:grpSpPr>
            <a:xfrm>
              <a:off x="10456102" y="786644"/>
              <a:ext cx="306030" cy="474542"/>
              <a:chOff x="10456102" y="786644"/>
              <a:chExt cx="306030" cy="474542"/>
            </a:xfrm>
            <a:solidFill>
              <a:srgbClr val="002B69"/>
            </a:solidFill>
          </p:grpSpPr>
          <p:sp>
            <p:nvSpPr>
              <p:cNvPr id="42" name="Freeform: Shape 41">
                <a:extLst>
                  <a:ext uri="{FF2B5EF4-FFF2-40B4-BE49-F238E27FC236}">
                    <a16:creationId xmlns:a16="http://schemas.microsoft.com/office/drawing/2014/main" id="{48BF4089-673E-483F-BECA-C3A9D5FC1A70}"/>
                  </a:ext>
                </a:extLst>
              </p:cNvPr>
              <p:cNvSpPr/>
              <p:nvPr/>
            </p:nvSpPr>
            <p:spPr>
              <a:xfrm>
                <a:off x="10561037" y="1178800"/>
                <a:ext cx="94508" cy="82386"/>
              </a:xfrm>
              <a:custGeom>
                <a:avLst/>
                <a:gdLst>
                  <a:gd name="connsiteX0" fmla="*/ 14178 w 94508"/>
                  <a:gd name="connsiteY0" fmla="*/ 11339 h 82386"/>
                  <a:gd name="connsiteX1" fmla="*/ 14051 w 94508"/>
                  <a:gd name="connsiteY1" fmla="*/ 11466 h 82386"/>
                  <a:gd name="connsiteX2" fmla="*/ 0 w 94508"/>
                  <a:gd name="connsiteY2" fmla="*/ 40743 h 82386"/>
                  <a:gd name="connsiteX3" fmla="*/ 14114 w 94508"/>
                  <a:gd name="connsiteY3" fmla="*/ 70434 h 82386"/>
                  <a:gd name="connsiteX4" fmla="*/ 47429 w 94508"/>
                  <a:gd name="connsiteY4" fmla="*/ 82387 h 82386"/>
                  <a:gd name="connsiteX5" fmla="*/ 81348 w 94508"/>
                  <a:gd name="connsiteY5" fmla="*/ 69925 h 82386"/>
                  <a:gd name="connsiteX6" fmla="*/ 94508 w 94508"/>
                  <a:gd name="connsiteY6" fmla="*/ 40712 h 82386"/>
                  <a:gd name="connsiteX7" fmla="*/ 80235 w 94508"/>
                  <a:gd name="connsiteY7" fmla="*/ 10894 h 82386"/>
                  <a:gd name="connsiteX8" fmla="*/ 14178 w 94508"/>
                  <a:gd name="connsiteY8" fmla="*/ 11307 h 82386"/>
                  <a:gd name="connsiteX9" fmla="*/ 30009 w 94508"/>
                  <a:gd name="connsiteY9" fmla="*/ 25389 h 82386"/>
                  <a:gd name="connsiteX10" fmla="*/ 30009 w 94508"/>
                  <a:gd name="connsiteY10" fmla="*/ 25389 h 82386"/>
                  <a:gd name="connsiteX11" fmla="*/ 30009 w 94508"/>
                  <a:gd name="connsiteY11" fmla="*/ 25389 h 82386"/>
                  <a:gd name="connsiteX12" fmla="*/ 30009 w 94508"/>
                  <a:gd name="connsiteY12" fmla="*/ 25389 h 82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4508" h="82386">
                    <a:moveTo>
                      <a:pt x="14178" y="11339"/>
                    </a:moveTo>
                    <a:lnTo>
                      <a:pt x="14051" y="11466"/>
                    </a:lnTo>
                    <a:cubicBezTo>
                      <a:pt x="4864" y="19572"/>
                      <a:pt x="0" y="29681"/>
                      <a:pt x="0" y="40743"/>
                    </a:cubicBezTo>
                    <a:cubicBezTo>
                      <a:pt x="0" y="51806"/>
                      <a:pt x="4864" y="62264"/>
                      <a:pt x="14114" y="70434"/>
                    </a:cubicBezTo>
                    <a:cubicBezTo>
                      <a:pt x="23047" y="78254"/>
                      <a:pt x="34586" y="82387"/>
                      <a:pt x="47429" y="82387"/>
                    </a:cubicBezTo>
                    <a:cubicBezTo>
                      <a:pt x="60272" y="82387"/>
                      <a:pt x="71143" y="78381"/>
                      <a:pt x="81348" y="69925"/>
                    </a:cubicBezTo>
                    <a:cubicBezTo>
                      <a:pt x="89962" y="61915"/>
                      <a:pt x="94508" y="51806"/>
                      <a:pt x="94508" y="40712"/>
                    </a:cubicBezTo>
                    <a:cubicBezTo>
                      <a:pt x="94508" y="29617"/>
                      <a:pt x="89962" y="19890"/>
                      <a:pt x="80235" y="10894"/>
                    </a:cubicBezTo>
                    <a:cubicBezTo>
                      <a:pt x="62115" y="-3888"/>
                      <a:pt x="31248" y="-3507"/>
                      <a:pt x="14178" y="11307"/>
                    </a:cubicBezTo>
                    <a:close/>
                    <a:moveTo>
                      <a:pt x="30009" y="25389"/>
                    </a:moveTo>
                    <a:lnTo>
                      <a:pt x="30009" y="25389"/>
                    </a:lnTo>
                    <a:cubicBezTo>
                      <a:pt x="30009" y="25389"/>
                      <a:pt x="30009" y="25389"/>
                      <a:pt x="30009" y="25389"/>
                    </a:cubicBezTo>
                    <a:lnTo>
                      <a:pt x="30009" y="25389"/>
                    </a:lnTo>
                    <a:close/>
                  </a:path>
                </a:pathLst>
              </a:custGeom>
              <a:solidFill>
                <a:srgbClr val="002B69"/>
              </a:solidFill>
              <a:ln w="3175" cap="flat">
                <a:noFill/>
                <a:prstDash val="solid"/>
                <a:miter/>
              </a:ln>
            </p:spPr>
            <p:txBody>
              <a:bodyPr lIns="91440" tIns="45720" rIns="91440" bIns="45720" rtlCol="0" anchor="ctr"/>
              <a:lstStyle/>
              <a:p>
                <a:endParaRPr lang="en-US" dirty="0">
                  <a:latin typeface="Arial"/>
                  <a:cs typeface="Arial"/>
                </a:endParaRPr>
              </a:p>
            </p:txBody>
          </p:sp>
          <p:sp>
            <p:nvSpPr>
              <p:cNvPr id="43" name="Freeform: Shape 42">
                <a:extLst>
                  <a:ext uri="{FF2B5EF4-FFF2-40B4-BE49-F238E27FC236}">
                    <a16:creationId xmlns:a16="http://schemas.microsoft.com/office/drawing/2014/main" id="{DDA0166C-A150-42BB-B5F9-B46DEFB69828}"/>
                  </a:ext>
                </a:extLst>
              </p:cNvPr>
              <p:cNvSpPr/>
              <p:nvPr/>
            </p:nvSpPr>
            <p:spPr>
              <a:xfrm>
                <a:off x="10456102" y="786644"/>
                <a:ext cx="306030" cy="353777"/>
              </a:xfrm>
              <a:custGeom>
                <a:avLst/>
                <a:gdLst>
                  <a:gd name="connsiteX0" fmla="*/ 261463 w 306030"/>
                  <a:gd name="connsiteY0" fmla="*/ 39450 h 353777"/>
                  <a:gd name="connsiteX1" fmla="*/ 153031 w 306030"/>
                  <a:gd name="connsiteY1" fmla="*/ 0 h 353777"/>
                  <a:gd name="connsiteX2" fmla="*/ 44918 w 306030"/>
                  <a:gd name="connsiteY2" fmla="*/ 39450 h 353777"/>
                  <a:gd name="connsiteX3" fmla="*/ 0 w 306030"/>
                  <a:gd name="connsiteY3" fmla="*/ 134339 h 353777"/>
                  <a:gd name="connsiteX4" fmla="*/ 11380 w 306030"/>
                  <a:gd name="connsiteY4" fmla="*/ 158753 h 353777"/>
                  <a:gd name="connsiteX5" fmla="*/ 67329 w 306030"/>
                  <a:gd name="connsiteY5" fmla="*/ 158721 h 353777"/>
                  <a:gd name="connsiteX6" fmla="*/ 78646 w 306030"/>
                  <a:gd name="connsiteY6" fmla="*/ 134339 h 353777"/>
                  <a:gd name="connsiteX7" fmla="*/ 100453 w 306030"/>
                  <a:gd name="connsiteY7" fmla="*/ 88246 h 353777"/>
                  <a:gd name="connsiteX8" fmla="*/ 205515 w 306030"/>
                  <a:gd name="connsiteY8" fmla="*/ 88246 h 353777"/>
                  <a:gd name="connsiteX9" fmla="*/ 227385 w 306030"/>
                  <a:gd name="connsiteY9" fmla="*/ 134371 h 353777"/>
                  <a:gd name="connsiteX10" fmla="*/ 205515 w 306030"/>
                  <a:gd name="connsiteY10" fmla="*/ 180497 h 353777"/>
                  <a:gd name="connsiteX11" fmla="*/ 153031 w 306030"/>
                  <a:gd name="connsiteY11" fmla="*/ 199665 h 353777"/>
                  <a:gd name="connsiteX12" fmla="*/ 125248 w 306030"/>
                  <a:gd name="connsiteY12" fmla="*/ 209965 h 353777"/>
                  <a:gd name="connsiteX13" fmla="*/ 113868 w 306030"/>
                  <a:gd name="connsiteY13" fmla="*/ 234347 h 353777"/>
                  <a:gd name="connsiteX14" fmla="*/ 113868 w 306030"/>
                  <a:gd name="connsiteY14" fmla="*/ 319414 h 353777"/>
                  <a:gd name="connsiteX15" fmla="*/ 125248 w 306030"/>
                  <a:gd name="connsiteY15" fmla="*/ 343828 h 353777"/>
                  <a:gd name="connsiteX16" fmla="*/ 153031 w 306030"/>
                  <a:gd name="connsiteY16" fmla="*/ 353778 h 353777"/>
                  <a:gd name="connsiteX17" fmla="*/ 180783 w 306030"/>
                  <a:gd name="connsiteY17" fmla="*/ 343828 h 353777"/>
                  <a:gd name="connsiteX18" fmla="*/ 192513 w 306030"/>
                  <a:gd name="connsiteY18" fmla="*/ 319414 h 353777"/>
                  <a:gd name="connsiteX19" fmla="*/ 192513 w 306030"/>
                  <a:gd name="connsiteY19" fmla="*/ 264419 h 353777"/>
                  <a:gd name="connsiteX20" fmla="*/ 268933 w 306030"/>
                  <a:gd name="connsiteY20" fmla="*/ 222299 h 353777"/>
                  <a:gd name="connsiteX21" fmla="*/ 306031 w 306030"/>
                  <a:gd name="connsiteY21" fmla="*/ 134403 h 353777"/>
                  <a:gd name="connsiteX22" fmla="*/ 261431 w 306030"/>
                  <a:gd name="connsiteY22" fmla="*/ 39513 h 35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6030" h="353777">
                    <a:moveTo>
                      <a:pt x="261463" y="39450"/>
                    </a:moveTo>
                    <a:cubicBezTo>
                      <a:pt x="231645" y="13288"/>
                      <a:pt x="195183" y="0"/>
                      <a:pt x="153031" y="0"/>
                    </a:cubicBezTo>
                    <a:cubicBezTo>
                      <a:pt x="110879" y="0"/>
                      <a:pt x="74831" y="13256"/>
                      <a:pt x="44918" y="39450"/>
                    </a:cubicBezTo>
                    <a:cubicBezTo>
                      <a:pt x="15100" y="65676"/>
                      <a:pt x="0" y="97592"/>
                      <a:pt x="0" y="134339"/>
                    </a:cubicBezTo>
                    <a:cubicBezTo>
                      <a:pt x="0" y="143781"/>
                      <a:pt x="3942" y="152205"/>
                      <a:pt x="11380" y="158753"/>
                    </a:cubicBezTo>
                    <a:cubicBezTo>
                      <a:pt x="26480" y="172009"/>
                      <a:pt x="51593" y="172422"/>
                      <a:pt x="67329" y="158721"/>
                    </a:cubicBezTo>
                    <a:cubicBezTo>
                      <a:pt x="74735" y="152173"/>
                      <a:pt x="78646" y="143749"/>
                      <a:pt x="78646" y="134339"/>
                    </a:cubicBezTo>
                    <a:cubicBezTo>
                      <a:pt x="78646" y="116252"/>
                      <a:pt x="85798" y="101152"/>
                      <a:pt x="100453" y="88246"/>
                    </a:cubicBezTo>
                    <a:cubicBezTo>
                      <a:pt x="129953" y="62433"/>
                      <a:pt x="176078" y="62433"/>
                      <a:pt x="205515" y="88246"/>
                    </a:cubicBezTo>
                    <a:cubicBezTo>
                      <a:pt x="220233" y="101184"/>
                      <a:pt x="227385" y="116252"/>
                      <a:pt x="227385" y="134371"/>
                    </a:cubicBezTo>
                    <a:cubicBezTo>
                      <a:pt x="227385" y="152491"/>
                      <a:pt x="220233" y="167559"/>
                      <a:pt x="205515" y="180497"/>
                    </a:cubicBezTo>
                    <a:cubicBezTo>
                      <a:pt x="190796" y="193403"/>
                      <a:pt x="173662" y="199665"/>
                      <a:pt x="153031" y="199665"/>
                    </a:cubicBezTo>
                    <a:cubicBezTo>
                      <a:pt x="142032" y="199665"/>
                      <a:pt x="132273" y="203353"/>
                      <a:pt x="125248" y="209965"/>
                    </a:cubicBezTo>
                    <a:cubicBezTo>
                      <a:pt x="117809" y="216513"/>
                      <a:pt x="113868" y="224938"/>
                      <a:pt x="113868" y="234347"/>
                    </a:cubicBezTo>
                    <a:lnTo>
                      <a:pt x="113868" y="319414"/>
                    </a:lnTo>
                    <a:cubicBezTo>
                      <a:pt x="113868" y="328442"/>
                      <a:pt x="117682" y="336802"/>
                      <a:pt x="125248" y="343828"/>
                    </a:cubicBezTo>
                    <a:cubicBezTo>
                      <a:pt x="132655" y="350344"/>
                      <a:pt x="142287" y="353778"/>
                      <a:pt x="153031" y="353778"/>
                    </a:cubicBezTo>
                    <a:cubicBezTo>
                      <a:pt x="163776" y="353778"/>
                      <a:pt x="173376" y="350344"/>
                      <a:pt x="180783" y="343828"/>
                    </a:cubicBezTo>
                    <a:cubicBezTo>
                      <a:pt x="188444" y="337088"/>
                      <a:pt x="192513" y="328664"/>
                      <a:pt x="192513" y="319414"/>
                    </a:cubicBezTo>
                    <a:lnTo>
                      <a:pt x="192513" y="264419"/>
                    </a:lnTo>
                    <a:cubicBezTo>
                      <a:pt x="222299" y="257585"/>
                      <a:pt x="247953" y="243470"/>
                      <a:pt x="268933" y="222299"/>
                    </a:cubicBezTo>
                    <a:cubicBezTo>
                      <a:pt x="293570" y="197281"/>
                      <a:pt x="306031" y="167718"/>
                      <a:pt x="306031" y="134403"/>
                    </a:cubicBezTo>
                    <a:cubicBezTo>
                      <a:pt x="306031" y="97655"/>
                      <a:pt x="291058" y="65739"/>
                      <a:pt x="261431" y="39513"/>
                    </a:cubicBezTo>
                    <a:close/>
                  </a:path>
                </a:pathLst>
              </a:custGeom>
              <a:solidFill>
                <a:srgbClr val="002B69"/>
              </a:solidFill>
              <a:ln w="3175" cap="flat">
                <a:noFill/>
                <a:prstDash val="solid"/>
                <a:miter/>
              </a:ln>
            </p:spPr>
            <p:txBody>
              <a:bodyPr lIns="91440" tIns="45720" rIns="91440" bIns="45720" rtlCol="0" anchor="ctr"/>
              <a:lstStyle/>
              <a:p>
                <a:endParaRPr lang="en-US" dirty="0">
                  <a:latin typeface="Arial"/>
                  <a:cs typeface="Arial"/>
                </a:endParaRPr>
              </a:p>
            </p:txBody>
          </p:sp>
        </p:grpSp>
      </p:grpSp>
    </p:spTree>
    <p:extLst>
      <p:ext uri="{BB962C8B-B14F-4D97-AF65-F5344CB8AC3E}">
        <p14:creationId xmlns:p14="http://schemas.microsoft.com/office/powerpoint/2010/main" val="2386529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13">
            <a:extLst>
              <a:ext uri="{FF2B5EF4-FFF2-40B4-BE49-F238E27FC236}">
                <a16:creationId xmlns:a16="http://schemas.microsoft.com/office/drawing/2014/main" id="{61D81F27-A27F-47E3-A539-0F94F9BE1CA9}"/>
              </a:ext>
              <a:ext uri="{C183D7F6-B498-43B3-948B-1728B52AA6E4}">
                <adec:decorative xmlns:adec="http://schemas.microsoft.com/office/drawing/2017/decorative" val="1"/>
              </a:ext>
            </a:extLst>
          </p:cNvPr>
          <p:cNvSpPr/>
          <p:nvPr/>
        </p:nvSpPr>
        <p:spPr>
          <a:xfrm>
            <a:off x="-89140" y="-36731"/>
            <a:ext cx="12281140" cy="6894731"/>
          </a:xfrm>
          <a:custGeom>
            <a:avLst/>
            <a:gdLst>
              <a:gd name="connsiteX0" fmla="*/ 9646007 w 12281140"/>
              <a:gd name="connsiteY0" fmla="*/ 0 h 6894731"/>
              <a:gd name="connsiteX1" fmla="*/ 8474061 w 12281140"/>
              <a:gd name="connsiteY1" fmla="*/ 1813997 h 6894731"/>
              <a:gd name="connsiteX2" fmla="*/ 7734623 w 12281140"/>
              <a:gd name="connsiteY2" fmla="*/ 2731109 h 6894731"/>
              <a:gd name="connsiteX3" fmla="*/ 6396107 w 12281140"/>
              <a:gd name="connsiteY3" fmla="*/ 3824928 h 6894731"/>
              <a:gd name="connsiteX4" fmla="*/ 6060261 w 12281140"/>
              <a:gd name="connsiteY4" fmla="*/ 4672879 h 6894731"/>
              <a:gd name="connsiteX5" fmla="*/ 4897633 w 12281140"/>
              <a:gd name="connsiteY5" fmla="*/ 5583111 h 6894731"/>
              <a:gd name="connsiteX6" fmla="*/ 3827217 w 12281140"/>
              <a:gd name="connsiteY6" fmla="*/ 5699372 h 6894731"/>
              <a:gd name="connsiteX7" fmla="*/ 1642984 w 12281140"/>
              <a:gd name="connsiteY7" fmla="*/ 6363919 h 6894731"/>
              <a:gd name="connsiteX8" fmla="*/ 0 w 12281140"/>
              <a:gd name="connsiteY8" fmla="*/ 6894731 h 6894731"/>
              <a:gd name="connsiteX9" fmla="*/ 12281141 w 12281140"/>
              <a:gd name="connsiteY9" fmla="*/ 6894731 h 6894731"/>
              <a:gd name="connsiteX10" fmla="*/ 12281141 w 12281140"/>
              <a:gd name="connsiteY10" fmla="*/ 0 h 6894731"/>
              <a:gd name="connsiteX11" fmla="*/ 9646007 w 12281140"/>
              <a:gd name="connsiteY11" fmla="*/ 0 h 689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81140" h="6894731">
                <a:moveTo>
                  <a:pt x="9646007" y="0"/>
                </a:moveTo>
                <a:cubicBezTo>
                  <a:pt x="7275607" y="188449"/>
                  <a:pt x="7765941" y="1292587"/>
                  <a:pt x="8474061" y="1813997"/>
                </a:cubicBezTo>
                <a:cubicBezTo>
                  <a:pt x="9255038" y="2388700"/>
                  <a:pt x="9296636" y="2896810"/>
                  <a:pt x="7734623" y="2731109"/>
                </a:cubicBezTo>
                <a:cubicBezTo>
                  <a:pt x="6668414" y="2618287"/>
                  <a:pt x="5849748" y="2856359"/>
                  <a:pt x="6396107" y="3824928"/>
                </a:cubicBezTo>
                <a:cubicBezTo>
                  <a:pt x="6609024" y="4202468"/>
                  <a:pt x="6972582" y="4890726"/>
                  <a:pt x="6060261" y="4672879"/>
                </a:cubicBezTo>
                <a:cubicBezTo>
                  <a:pt x="4580782" y="4319922"/>
                  <a:pt x="4513937" y="4828215"/>
                  <a:pt x="4897633" y="5583111"/>
                </a:cubicBezTo>
                <a:cubicBezTo>
                  <a:pt x="5085904" y="5953084"/>
                  <a:pt x="4356384" y="6030316"/>
                  <a:pt x="3827217" y="5699372"/>
                </a:cubicBezTo>
                <a:cubicBezTo>
                  <a:pt x="2924513" y="5134760"/>
                  <a:pt x="1661017" y="5344352"/>
                  <a:pt x="1642984" y="6363919"/>
                </a:cubicBezTo>
                <a:cubicBezTo>
                  <a:pt x="1630360" y="7093041"/>
                  <a:pt x="491837" y="6523383"/>
                  <a:pt x="0" y="6894731"/>
                </a:cubicBezTo>
                <a:lnTo>
                  <a:pt x="12281141" y="6894731"/>
                </a:lnTo>
                <a:lnTo>
                  <a:pt x="12281141" y="0"/>
                </a:lnTo>
                <a:lnTo>
                  <a:pt x="9646007" y="0"/>
                </a:lnTo>
                <a:close/>
              </a:path>
            </a:pathLst>
          </a:custGeom>
          <a:solidFill>
            <a:srgbClr val="D5E8FB"/>
          </a:solidFill>
          <a:ln w="6010" cap="flat">
            <a:noFill/>
            <a:prstDash val="solid"/>
            <a:miter/>
          </a:ln>
        </p:spPr>
        <p:txBody>
          <a:bodyPr lIns="91440" tIns="45720" rIns="91440" bIns="45720" rtlCol="0" anchor="ctr"/>
          <a:lstStyle/>
          <a:p>
            <a:endParaRPr lang="en-US" dirty="0">
              <a:latin typeface="Arial"/>
              <a:cs typeface="Arial"/>
            </a:endParaRPr>
          </a:p>
        </p:txBody>
      </p:sp>
      <p:sp>
        <p:nvSpPr>
          <p:cNvPr id="237" name="Rectangle 236">
            <a:extLst>
              <a:ext uri="{FF2B5EF4-FFF2-40B4-BE49-F238E27FC236}">
                <a16:creationId xmlns:a16="http://schemas.microsoft.com/office/drawing/2014/main" id="{AC9BEA82-56CC-4C01-9815-3C52541AE74F}"/>
              </a:ext>
              <a:ext uri="{C183D7F6-B498-43B3-948B-1728B52AA6E4}">
                <adec:decorative xmlns:adec="http://schemas.microsoft.com/office/drawing/2017/decorative" val="1"/>
              </a:ext>
            </a:extLst>
          </p:cNvPr>
          <p:cNvSpPr/>
          <p:nvPr/>
        </p:nvSpPr>
        <p:spPr>
          <a:xfrm flipH="1">
            <a:off x="11575" y="1"/>
            <a:ext cx="12192000" cy="6857999"/>
          </a:xfrm>
          <a:prstGeom prst="rect">
            <a:avLst/>
          </a:prstGeom>
          <a:gradFill flip="none" rotWithShape="1">
            <a:gsLst>
              <a:gs pos="20000">
                <a:schemeClr val="bg1"/>
              </a:gs>
              <a:gs pos="100000">
                <a:schemeClr val="accent2">
                  <a:lumMod val="20000"/>
                  <a:lumOff val="80000"/>
                </a:schemeClr>
              </a:gs>
              <a:gs pos="68000">
                <a:schemeClr val="accent4">
                  <a:lumMod val="10000"/>
                  <a:lumOff val="9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latin typeface="Arial"/>
              <a:cs typeface="Arial"/>
            </a:endParaRPr>
          </a:p>
        </p:txBody>
      </p:sp>
      <p:sp>
        <p:nvSpPr>
          <p:cNvPr id="4" name="Title 3">
            <a:extLst>
              <a:ext uri="{FF2B5EF4-FFF2-40B4-BE49-F238E27FC236}">
                <a16:creationId xmlns:a16="http://schemas.microsoft.com/office/drawing/2014/main" id="{14BB398F-421B-6CCB-AC16-802869EF48FB}"/>
              </a:ext>
            </a:extLst>
          </p:cNvPr>
          <p:cNvSpPr>
            <a:spLocks noGrp="1"/>
          </p:cNvSpPr>
          <p:nvPr>
            <p:ph type="title" idx="4294967295"/>
          </p:nvPr>
        </p:nvSpPr>
        <p:spPr>
          <a:xfrm>
            <a:off x="3100541" y="-24635"/>
            <a:ext cx="6356194" cy="620713"/>
          </a:xfrm>
          <a:prstGeom prst="rect">
            <a:avLst/>
          </a:prstGeom>
          <a:noFill/>
          <a:ln w="158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Arial"/>
                <a:ea typeface="+mn-ea"/>
                <a:cs typeface="Calibri"/>
              </a:rPr>
              <a:t>EM FAQ (3 of 3)</a:t>
            </a:r>
          </a:p>
        </p:txBody>
      </p:sp>
      <p:grpSp>
        <p:nvGrpSpPr>
          <p:cNvPr id="170" name="Group 169" descr="FAQ question 1">
            <a:extLst>
              <a:ext uri="{FF2B5EF4-FFF2-40B4-BE49-F238E27FC236}">
                <a16:creationId xmlns:a16="http://schemas.microsoft.com/office/drawing/2014/main" id="{19A4B163-0021-4711-B124-11F7116789ED}"/>
              </a:ext>
            </a:extLst>
          </p:cNvPr>
          <p:cNvGrpSpPr/>
          <p:nvPr/>
        </p:nvGrpSpPr>
        <p:grpSpPr>
          <a:xfrm>
            <a:off x="4053936" y="219686"/>
            <a:ext cx="3108960" cy="3172968"/>
            <a:chOff x="6327504" y="3466755"/>
            <a:chExt cx="2799393" cy="3173955"/>
          </a:xfrm>
          <a:solidFill>
            <a:schemeClr val="accent5">
              <a:lumMod val="20000"/>
              <a:lumOff val="80000"/>
            </a:schemeClr>
          </a:solidFill>
        </p:grpSpPr>
        <p:sp>
          <p:nvSpPr>
            <p:cNvPr id="171" name="Freeform: Shape 170">
              <a:extLst>
                <a:ext uri="{FF2B5EF4-FFF2-40B4-BE49-F238E27FC236}">
                  <a16:creationId xmlns:a16="http://schemas.microsoft.com/office/drawing/2014/main" id="{A4C0E6CC-FFBA-4534-BDAC-1DFF8D8A98E4}"/>
                </a:ext>
              </a:extLst>
            </p:cNvPr>
            <p:cNvSpPr/>
            <p:nvPr/>
          </p:nvSpPr>
          <p:spPr>
            <a:xfrm>
              <a:off x="6327504" y="3897077"/>
              <a:ext cx="2564160" cy="2743633"/>
            </a:xfrm>
            <a:custGeom>
              <a:avLst/>
              <a:gdLst>
                <a:gd name="connsiteX0" fmla="*/ 0 w 2564160"/>
                <a:gd name="connsiteY0" fmla="*/ 0 h 2743633"/>
                <a:gd name="connsiteX1" fmla="*/ 2564160 w 2564160"/>
                <a:gd name="connsiteY1" fmla="*/ 0 h 2743633"/>
                <a:gd name="connsiteX2" fmla="*/ 2564160 w 2564160"/>
                <a:gd name="connsiteY2" fmla="*/ 2504587 h 2743633"/>
                <a:gd name="connsiteX3" fmla="*/ 0 w 2564160"/>
                <a:gd name="connsiteY3" fmla="*/ 2743634 h 2743633"/>
                <a:gd name="connsiteX4" fmla="*/ 0 w 2564160"/>
                <a:gd name="connsiteY4" fmla="*/ 0 h 274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160" h="2743633" fill="none" extrusionOk="0">
                  <a:moveTo>
                    <a:pt x="0" y="0"/>
                  </a:moveTo>
                  <a:cubicBezTo>
                    <a:pt x="302355" y="86498"/>
                    <a:pt x="2288564" y="38074"/>
                    <a:pt x="2564160" y="0"/>
                  </a:cubicBezTo>
                  <a:cubicBezTo>
                    <a:pt x="2699350" y="624055"/>
                    <a:pt x="2625876" y="1550927"/>
                    <a:pt x="2564160" y="2504587"/>
                  </a:cubicBezTo>
                  <a:cubicBezTo>
                    <a:pt x="1742209" y="2489966"/>
                    <a:pt x="962351" y="2785975"/>
                    <a:pt x="0" y="2743634"/>
                  </a:cubicBezTo>
                  <a:cubicBezTo>
                    <a:pt x="31701" y="2441451"/>
                    <a:pt x="125828" y="1031479"/>
                    <a:pt x="0" y="0"/>
                  </a:cubicBezTo>
                  <a:close/>
                </a:path>
                <a:path w="2564160" h="2743633" stroke="0" extrusionOk="0">
                  <a:moveTo>
                    <a:pt x="0" y="0"/>
                  </a:moveTo>
                  <a:cubicBezTo>
                    <a:pt x="683301" y="128396"/>
                    <a:pt x="2294301" y="122739"/>
                    <a:pt x="2564160" y="0"/>
                  </a:cubicBezTo>
                  <a:cubicBezTo>
                    <a:pt x="2691269" y="1192462"/>
                    <a:pt x="2647425" y="1702327"/>
                    <a:pt x="2564160" y="2504587"/>
                  </a:cubicBezTo>
                  <a:cubicBezTo>
                    <a:pt x="2297432" y="2459403"/>
                    <a:pt x="449405" y="2746085"/>
                    <a:pt x="0" y="2743634"/>
                  </a:cubicBezTo>
                  <a:cubicBezTo>
                    <a:pt x="342" y="1613045"/>
                    <a:pt x="4063" y="1108764"/>
                    <a:pt x="0" y="0"/>
                  </a:cubicBezTo>
                  <a:close/>
                </a:path>
              </a:pathLst>
            </a:custGeom>
            <a:grpFill/>
            <a:ln w="4029" cap="flat">
              <a:solidFill>
                <a:schemeClr val="accent5">
                  <a:lumMod val="40000"/>
                  <a:lumOff val="6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172" name="TextBox 171">
              <a:extLst>
                <a:ext uri="{FF2B5EF4-FFF2-40B4-BE49-F238E27FC236}">
                  <a16:creationId xmlns:a16="http://schemas.microsoft.com/office/drawing/2014/main" id="{241C95EF-89EC-4631-B890-8CDF645E3826}"/>
                </a:ext>
              </a:extLst>
            </p:cNvPr>
            <p:cNvSpPr txBox="1"/>
            <p:nvPr/>
          </p:nvSpPr>
          <p:spPr>
            <a:xfrm>
              <a:off x="6542485" y="4140475"/>
              <a:ext cx="2242393" cy="830997"/>
            </a:xfrm>
            <a:prstGeom prst="rect">
              <a:avLst/>
            </a:prstGeom>
            <a:grpFill/>
          </p:spPr>
          <p:txBody>
            <a:bodyPr wrap="square" lIns="91440" tIns="45720" rIns="91440" bIns="45720" rtlCol="0" anchor="t">
              <a:spAutoFit/>
            </a:bodyPr>
            <a:lstStyle/>
            <a:p>
              <a:pPr algn="ctr"/>
              <a:r>
                <a:rPr lang="en-US" sz="1600" b="1" i="0">
                  <a:solidFill>
                    <a:srgbClr val="2E2E2E"/>
                  </a:solidFill>
                  <a:effectLst/>
                  <a:latin typeface="Arial"/>
                  <a:cs typeface="Arial"/>
                </a:rPr>
                <a:t>Will Enrollment Manager Provide Student Statuses?</a:t>
              </a:r>
              <a:endParaRPr lang="en-US" sz="1600" b="1">
                <a:solidFill>
                  <a:srgbClr val="002060"/>
                </a:solidFill>
                <a:latin typeface="Arial"/>
                <a:cs typeface="Calibri"/>
              </a:endParaRPr>
            </a:p>
          </p:txBody>
        </p:sp>
        <p:sp>
          <p:nvSpPr>
            <p:cNvPr id="173" name="TextBox 172">
              <a:extLst>
                <a:ext uri="{FF2B5EF4-FFF2-40B4-BE49-F238E27FC236}">
                  <a16:creationId xmlns:a16="http://schemas.microsoft.com/office/drawing/2014/main" id="{DE0AD707-AE3C-4602-A5D1-8B1054FB2FDD}"/>
                </a:ext>
              </a:extLst>
            </p:cNvPr>
            <p:cNvSpPr txBox="1"/>
            <p:nvPr/>
          </p:nvSpPr>
          <p:spPr>
            <a:xfrm>
              <a:off x="6462804" y="4901529"/>
              <a:ext cx="2347616" cy="1600438"/>
            </a:xfrm>
            <a:prstGeom prst="rect">
              <a:avLst/>
            </a:prstGeom>
            <a:grpFill/>
          </p:spPr>
          <p:txBody>
            <a:bodyPr wrap="square" lIns="91440" tIns="45720" rIns="91440" bIns="45720" rtlCol="0" anchor="t">
              <a:spAutoFit/>
            </a:bodyPr>
            <a:lstStyle/>
            <a:p>
              <a:pPr rtl="0"/>
              <a:r>
                <a:rPr lang="en-US" sz="1400">
                  <a:effectLst/>
                  <a:latin typeface="Arial" panose="020B0604020202020204" pitchFamily="34" charset="0"/>
                  <a:cs typeface="Arial" panose="020B0604020202020204" pitchFamily="34" charset="0"/>
                </a:rPr>
                <a:t>Student Statuses will not be available within the initial release of Enrollment Manager. Future enhancements will continue to be made to the system after its initial release.</a:t>
              </a:r>
            </a:p>
          </p:txBody>
        </p:sp>
        <p:grpSp>
          <p:nvGrpSpPr>
            <p:cNvPr id="174" name="Group 173">
              <a:extLst>
                <a:ext uri="{FF2B5EF4-FFF2-40B4-BE49-F238E27FC236}">
                  <a16:creationId xmlns:a16="http://schemas.microsoft.com/office/drawing/2014/main" id="{F5C72433-753B-442E-9146-57D158661FA3}"/>
                </a:ext>
              </a:extLst>
            </p:cNvPr>
            <p:cNvGrpSpPr/>
            <p:nvPr/>
          </p:nvGrpSpPr>
          <p:grpSpPr>
            <a:xfrm>
              <a:off x="8678497" y="3466755"/>
              <a:ext cx="448400" cy="618483"/>
              <a:chOff x="8678457" y="3339841"/>
              <a:chExt cx="654886" cy="745402"/>
            </a:xfrm>
            <a:grpFill/>
          </p:grpSpPr>
          <p:sp>
            <p:nvSpPr>
              <p:cNvPr id="175" name="Freeform: Shape 174">
                <a:extLst>
                  <a:ext uri="{FF2B5EF4-FFF2-40B4-BE49-F238E27FC236}">
                    <a16:creationId xmlns:a16="http://schemas.microsoft.com/office/drawing/2014/main" id="{D95D82FE-9F71-4D07-A9F0-229BED78E45F}"/>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grp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76" name="Freeform: Shape 175">
                <a:extLst>
                  <a:ext uri="{FF2B5EF4-FFF2-40B4-BE49-F238E27FC236}">
                    <a16:creationId xmlns:a16="http://schemas.microsoft.com/office/drawing/2014/main" id="{1238D882-EB40-4CF1-BA0F-0834C7574148}"/>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5">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177" name="Freeform: Shape 176">
                <a:extLst>
                  <a:ext uri="{FF2B5EF4-FFF2-40B4-BE49-F238E27FC236}">
                    <a16:creationId xmlns:a16="http://schemas.microsoft.com/office/drawing/2014/main" id="{4AE7C139-8281-46EA-A3DE-280F542969CC}"/>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5">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78" name="Freeform: Shape 177">
                <a:extLst>
                  <a:ext uri="{FF2B5EF4-FFF2-40B4-BE49-F238E27FC236}">
                    <a16:creationId xmlns:a16="http://schemas.microsoft.com/office/drawing/2014/main" id="{CB949C7A-AE24-4780-A7EC-89D18C09280E}"/>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5">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179" name="Freeform: Shape 178">
                <a:extLst>
                  <a:ext uri="{FF2B5EF4-FFF2-40B4-BE49-F238E27FC236}">
                    <a16:creationId xmlns:a16="http://schemas.microsoft.com/office/drawing/2014/main" id="{83B2B5B0-FF34-4219-8497-8F76BA8A07D6}"/>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5">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grpSp>
      <p:grpSp>
        <p:nvGrpSpPr>
          <p:cNvPr id="150" name="Group 149" descr="FAQ question 2">
            <a:extLst>
              <a:ext uri="{FF2B5EF4-FFF2-40B4-BE49-F238E27FC236}">
                <a16:creationId xmlns:a16="http://schemas.microsoft.com/office/drawing/2014/main" id="{A976E8C7-BBE5-4FEC-A376-50412796FDA4}"/>
              </a:ext>
            </a:extLst>
          </p:cNvPr>
          <p:cNvGrpSpPr/>
          <p:nvPr/>
        </p:nvGrpSpPr>
        <p:grpSpPr>
          <a:xfrm>
            <a:off x="7375607" y="189852"/>
            <a:ext cx="3108960" cy="3172968"/>
            <a:chOff x="6327504" y="3466755"/>
            <a:chExt cx="2799393" cy="3173955"/>
          </a:xfrm>
          <a:solidFill>
            <a:schemeClr val="accent2">
              <a:lumMod val="20000"/>
              <a:lumOff val="80000"/>
            </a:schemeClr>
          </a:solidFill>
        </p:grpSpPr>
        <p:sp>
          <p:nvSpPr>
            <p:cNvPr id="151" name="Freeform: Shape 150">
              <a:extLst>
                <a:ext uri="{FF2B5EF4-FFF2-40B4-BE49-F238E27FC236}">
                  <a16:creationId xmlns:a16="http://schemas.microsoft.com/office/drawing/2014/main" id="{1E5530F6-95BE-43A6-B956-1F6A7039F706}"/>
                </a:ext>
              </a:extLst>
            </p:cNvPr>
            <p:cNvSpPr/>
            <p:nvPr/>
          </p:nvSpPr>
          <p:spPr>
            <a:xfrm>
              <a:off x="6327504" y="3897077"/>
              <a:ext cx="2564160" cy="2743633"/>
            </a:xfrm>
            <a:custGeom>
              <a:avLst/>
              <a:gdLst>
                <a:gd name="connsiteX0" fmla="*/ 0 w 2564160"/>
                <a:gd name="connsiteY0" fmla="*/ 0 h 2743633"/>
                <a:gd name="connsiteX1" fmla="*/ 2564160 w 2564160"/>
                <a:gd name="connsiteY1" fmla="*/ 0 h 2743633"/>
                <a:gd name="connsiteX2" fmla="*/ 2564160 w 2564160"/>
                <a:gd name="connsiteY2" fmla="*/ 2504587 h 2743633"/>
                <a:gd name="connsiteX3" fmla="*/ 0 w 2564160"/>
                <a:gd name="connsiteY3" fmla="*/ 2743634 h 2743633"/>
                <a:gd name="connsiteX4" fmla="*/ 0 w 2564160"/>
                <a:gd name="connsiteY4" fmla="*/ 0 h 274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160" h="2743633" fill="none" extrusionOk="0">
                  <a:moveTo>
                    <a:pt x="0" y="0"/>
                  </a:moveTo>
                  <a:cubicBezTo>
                    <a:pt x="302355" y="86498"/>
                    <a:pt x="2288564" y="38074"/>
                    <a:pt x="2564160" y="0"/>
                  </a:cubicBezTo>
                  <a:cubicBezTo>
                    <a:pt x="2699350" y="624055"/>
                    <a:pt x="2625876" y="1550927"/>
                    <a:pt x="2564160" y="2504587"/>
                  </a:cubicBezTo>
                  <a:cubicBezTo>
                    <a:pt x="1742209" y="2489966"/>
                    <a:pt x="962351" y="2785975"/>
                    <a:pt x="0" y="2743634"/>
                  </a:cubicBezTo>
                  <a:cubicBezTo>
                    <a:pt x="31701" y="2441451"/>
                    <a:pt x="125828" y="1031479"/>
                    <a:pt x="0" y="0"/>
                  </a:cubicBezTo>
                  <a:close/>
                </a:path>
                <a:path w="2564160" h="2743633" stroke="0" extrusionOk="0">
                  <a:moveTo>
                    <a:pt x="0" y="0"/>
                  </a:moveTo>
                  <a:cubicBezTo>
                    <a:pt x="683301" y="128396"/>
                    <a:pt x="2294301" y="122739"/>
                    <a:pt x="2564160" y="0"/>
                  </a:cubicBezTo>
                  <a:cubicBezTo>
                    <a:pt x="2691269" y="1192462"/>
                    <a:pt x="2647425" y="1702327"/>
                    <a:pt x="2564160" y="2504587"/>
                  </a:cubicBezTo>
                  <a:cubicBezTo>
                    <a:pt x="2297432" y="2459403"/>
                    <a:pt x="449405" y="2746085"/>
                    <a:pt x="0" y="2743634"/>
                  </a:cubicBezTo>
                  <a:cubicBezTo>
                    <a:pt x="342" y="1613045"/>
                    <a:pt x="4063" y="1108764"/>
                    <a:pt x="0" y="0"/>
                  </a:cubicBezTo>
                  <a:close/>
                </a:path>
              </a:pathLst>
            </a:custGeom>
            <a:grpFill/>
            <a:ln w="4029" cap="flat">
              <a:solidFill>
                <a:schemeClr val="accent2">
                  <a:lumMod val="40000"/>
                  <a:lumOff val="6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152" name="TextBox 151">
              <a:extLst>
                <a:ext uri="{FF2B5EF4-FFF2-40B4-BE49-F238E27FC236}">
                  <a16:creationId xmlns:a16="http://schemas.microsoft.com/office/drawing/2014/main" id="{FE7CD3C3-4968-4D71-B9C8-24949F9281C9}"/>
                </a:ext>
              </a:extLst>
            </p:cNvPr>
            <p:cNvSpPr txBox="1"/>
            <p:nvPr/>
          </p:nvSpPr>
          <p:spPr>
            <a:xfrm>
              <a:off x="6542485" y="4140475"/>
              <a:ext cx="2134197" cy="830997"/>
            </a:xfrm>
            <a:prstGeom prst="rect">
              <a:avLst/>
            </a:prstGeom>
            <a:grpFill/>
          </p:spPr>
          <p:txBody>
            <a:bodyPr wrap="square" lIns="91440" tIns="45720" rIns="91440" bIns="45720" rtlCol="0" anchor="t">
              <a:spAutoFit/>
            </a:bodyPr>
            <a:lstStyle/>
            <a:p>
              <a:pPr algn="ctr"/>
              <a:r>
                <a:rPr lang="en-US" sz="1600" b="1">
                  <a:solidFill>
                    <a:srgbClr val="002060"/>
                  </a:solidFill>
                  <a:latin typeface="Arial"/>
                  <a:cs typeface="Calibri"/>
                </a:rPr>
                <a:t>Can SCOs add Read-Only or Assistants to EM?</a:t>
              </a:r>
            </a:p>
          </p:txBody>
        </p:sp>
        <p:sp>
          <p:nvSpPr>
            <p:cNvPr id="153" name="TextBox 152">
              <a:extLst>
                <a:ext uri="{FF2B5EF4-FFF2-40B4-BE49-F238E27FC236}">
                  <a16:creationId xmlns:a16="http://schemas.microsoft.com/office/drawing/2014/main" id="{4F4F2FE1-0225-4B2F-B662-40A1B06105CA}"/>
                </a:ext>
              </a:extLst>
            </p:cNvPr>
            <p:cNvSpPr txBox="1"/>
            <p:nvPr/>
          </p:nvSpPr>
          <p:spPr>
            <a:xfrm>
              <a:off x="6488732" y="5069919"/>
              <a:ext cx="2347616" cy="1169551"/>
            </a:xfrm>
            <a:prstGeom prst="rect">
              <a:avLst/>
            </a:prstGeom>
            <a:grpFill/>
          </p:spPr>
          <p:txBody>
            <a:bodyPr wrap="square" lIns="91440" tIns="45720" rIns="91440" bIns="45720" rtlCol="0" anchor="t">
              <a:spAutoFit/>
            </a:bodyPr>
            <a:lstStyle/>
            <a:p>
              <a:pPr algn="ctr"/>
              <a:r>
                <a:rPr lang="en-IN" sz="1400">
                  <a:solidFill>
                    <a:srgbClr val="002060"/>
                  </a:solidFill>
                  <a:latin typeface="Arial"/>
                  <a:cs typeface="Calibri"/>
                </a:rPr>
                <a:t>Yes.  SCOs can add accounts for “Assistant SCO” and/or “Read Only” access.  SCOs will also approve work-study student access requests.</a:t>
              </a:r>
            </a:p>
          </p:txBody>
        </p:sp>
        <p:grpSp>
          <p:nvGrpSpPr>
            <p:cNvPr id="154" name="Group 153">
              <a:extLst>
                <a:ext uri="{FF2B5EF4-FFF2-40B4-BE49-F238E27FC236}">
                  <a16:creationId xmlns:a16="http://schemas.microsoft.com/office/drawing/2014/main" id="{BC249BBC-6B0D-4A6D-9B1C-8A92BC5E2B40}"/>
                </a:ext>
              </a:extLst>
            </p:cNvPr>
            <p:cNvGrpSpPr/>
            <p:nvPr/>
          </p:nvGrpSpPr>
          <p:grpSpPr>
            <a:xfrm>
              <a:off x="8678497" y="3466755"/>
              <a:ext cx="448400" cy="618483"/>
              <a:chOff x="8678457" y="3339841"/>
              <a:chExt cx="654886" cy="745402"/>
            </a:xfrm>
            <a:grpFill/>
          </p:grpSpPr>
          <p:sp>
            <p:nvSpPr>
              <p:cNvPr id="155" name="Freeform: Shape 154">
                <a:extLst>
                  <a:ext uri="{FF2B5EF4-FFF2-40B4-BE49-F238E27FC236}">
                    <a16:creationId xmlns:a16="http://schemas.microsoft.com/office/drawing/2014/main" id="{7998CC37-5D48-4123-B201-D2D53D2B38FF}"/>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56" name="Freeform: Shape 155">
                <a:extLst>
                  <a:ext uri="{FF2B5EF4-FFF2-40B4-BE49-F238E27FC236}">
                    <a16:creationId xmlns:a16="http://schemas.microsoft.com/office/drawing/2014/main" id="{72C6B44C-6817-4877-9A2F-98A751B1488D}"/>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2">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157" name="Freeform: Shape 156">
                <a:extLst>
                  <a:ext uri="{FF2B5EF4-FFF2-40B4-BE49-F238E27FC236}">
                    <a16:creationId xmlns:a16="http://schemas.microsoft.com/office/drawing/2014/main" id="{7CBF945F-1B86-4EAE-98F3-ABE30679FA8E}"/>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58" name="Freeform: Shape 157">
                <a:extLst>
                  <a:ext uri="{FF2B5EF4-FFF2-40B4-BE49-F238E27FC236}">
                    <a16:creationId xmlns:a16="http://schemas.microsoft.com/office/drawing/2014/main" id="{66374B52-36C1-4837-8D39-F0102BAE9330}"/>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2">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159" name="Freeform: Shape 158">
                <a:extLst>
                  <a:ext uri="{FF2B5EF4-FFF2-40B4-BE49-F238E27FC236}">
                    <a16:creationId xmlns:a16="http://schemas.microsoft.com/office/drawing/2014/main" id="{16DA7AA2-2A35-4214-BC48-3FFF68B8A467}"/>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grpSp>
      <p:grpSp>
        <p:nvGrpSpPr>
          <p:cNvPr id="160" name="Group 159" descr="FAQ question 3">
            <a:extLst>
              <a:ext uri="{FF2B5EF4-FFF2-40B4-BE49-F238E27FC236}">
                <a16:creationId xmlns:a16="http://schemas.microsoft.com/office/drawing/2014/main" id="{FF376D11-407C-47DF-B89F-73E71EA0B54E}"/>
              </a:ext>
            </a:extLst>
          </p:cNvPr>
          <p:cNvGrpSpPr/>
          <p:nvPr/>
        </p:nvGrpSpPr>
        <p:grpSpPr>
          <a:xfrm>
            <a:off x="4020123" y="3167870"/>
            <a:ext cx="3108960" cy="3172968"/>
            <a:chOff x="6327504" y="3466755"/>
            <a:chExt cx="2799393" cy="3173955"/>
          </a:xfrm>
          <a:solidFill>
            <a:schemeClr val="accent2">
              <a:lumMod val="40000"/>
              <a:lumOff val="60000"/>
            </a:schemeClr>
          </a:solidFill>
        </p:grpSpPr>
        <p:sp>
          <p:nvSpPr>
            <p:cNvPr id="161" name="Freeform: Shape 160">
              <a:extLst>
                <a:ext uri="{FF2B5EF4-FFF2-40B4-BE49-F238E27FC236}">
                  <a16:creationId xmlns:a16="http://schemas.microsoft.com/office/drawing/2014/main" id="{AF353EDC-686E-4336-B0DB-B8D0F2D830EE}"/>
                </a:ext>
              </a:extLst>
            </p:cNvPr>
            <p:cNvSpPr/>
            <p:nvPr/>
          </p:nvSpPr>
          <p:spPr>
            <a:xfrm>
              <a:off x="6327504" y="3897077"/>
              <a:ext cx="2564160" cy="2743633"/>
            </a:xfrm>
            <a:custGeom>
              <a:avLst/>
              <a:gdLst>
                <a:gd name="connsiteX0" fmla="*/ 0 w 2564160"/>
                <a:gd name="connsiteY0" fmla="*/ 0 h 2743633"/>
                <a:gd name="connsiteX1" fmla="*/ 2564160 w 2564160"/>
                <a:gd name="connsiteY1" fmla="*/ 0 h 2743633"/>
                <a:gd name="connsiteX2" fmla="*/ 2564160 w 2564160"/>
                <a:gd name="connsiteY2" fmla="*/ 2504587 h 2743633"/>
                <a:gd name="connsiteX3" fmla="*/ 0 w 2564160"/>
                <a:gd name="connsiteY3" fmla="*/ 2743634 h 2743633"/>
                <a:gd name="connsiteX4" fmla="*/ 0 w 2564160"/>
                <a:gd name="connsiteY4" fmla="*/ 0 h 274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160" h="2743633" fill="none" extrusionOk="0">
                  <a:moveTo>
                    <a:pt x="0" y="0"/>
                  </a:moveTo>
                  <a:cubicBezTo>
                    <a:pt x="302355" y="86498"/>
                    <a:pt x="2288564" y="38074"/>
                    <a:pt x="2564160" y="0"/>
                  </a:cubicBezTo>
                  <a:cubicBezTo>
                    <a:pt x="2699350" y="624055"/>
                    <a:pt x="2625876" y="1550927"/>
                    <a:pt x="2564160" y="2504587"/>
                  </a:cubicBezTo>
                  <a:cubicBezTo>
                    <a:pt x="1742209" y="2489966"/>
                    <a:pt x="962351" y="2785975"/>
                    <a:pt x="0" y="2743634"/>
                  </a:cubicBezTo>
                  <a:cubicBezTo>
                    <a:pt x="31701" y="2441451"/>
                    <a:pt x="125828" y="1031479"/>
                    <a:pt x="0" y="0"/>
                  </a:cubicBezTo>
                  <a:close/>
                </a:path>
                <a:path w="2564160" h="2743633" stroke="0" extrusionOk="0">
                  <a:moveTo>
                    <a:pt x="0" y="0"/>
                  </a:moveTo>
                  <a:cubicBezTo>
                    <a:pt x="683301" y="128396"/>
                    <a:pt x="2294301" y="122739"/>
                    <a:pt x="2564160" y="0"/>
                  </a:cubicBezTo>
                  <a:cubicBezTo>
                    <a:pt x="2691269" y="1192462"/>
                    <a:pt x="2647425" y="1702327"/>
                    <a:pt x="2564160" y="2504587"/>
                  </a:cubicBezTo>
                  <a:cubicBezTo>
                    <a:pt x="2297432" y="2459403"/>
                    <a:pt x="449405" y="2746085"/>
                    <a:pt x="0" y="2743634"/>
                  </a:cubicBezTo>
                  <a:cubicBezTo>
                    <a:pt x="342" y="1613045"/>
                    <a:pt x="4063" y="1108764"/>
                    <a:pt x="0" y="0"/>
                  </a:cubicBezTo>
                  <a:close/>
                </a:path>
              </a:pathLst>
            </a:custGeom>
            <a:grpFill/>
            <a:ln w="4029" cap="flat">
              <a:solidFill>
                <a:schemeClr val="accent2">
                  <a:lumMod val="60000"/>
                  <a:lumOff val="4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162" name="TextBox 161">
              <a:extLst>
                <a:ext uri="{FF2B5EF4-FFF2-40B4-BE49-F238E27FC236}">
                  <a16:creationId xmlns:a16="http://schemas.microsoft.com/office/drawing/2014/main" id="{B41EA3FE-1A47-4FAE-95C1-DE36A35D4B47}"/>
                </a:ext>
              </a:extLst>
            </p:cNvPr>
            <p:cNvSpPr txBox="1"/>
            <p:nvPr/>
          </p:nvSpPr>
          <p:spPr>
            <a:xfrm>
              <a:off x="6542485" y="4140475"/>
              <a:ext cx="2134197" cy="584775"/>
            </a:xfrm>
            <a:prstGeom prst="rect">
              <a:avLst/>
            </a:prstGeom>
            <a:grpFill/>
          </p:spPr>
          <p:txBody>
            <a:bodyPr wrap="square" lIns="91440" tIns="45720" rIns="91440" bIns="45720" rtlCol="0" anchor="t">
              <a:spAutoFit/>
            </a:bodyPr>
            <a:lstStyle/>
            <a:p>
              <a:pPr algn="ctr"/>
              <a:r>
                <a:rPr lang="en-US" sz="1600" b="1">
                  <a:solidFill>
                    <a:srgbClr val="002060"/>
                  </a:solidFill>
                  <a:latin typeface="Arial"/>
                  <a:cs typeface="Calibri"/>
                </a:rPr>
                <a:t>What is the “Save as draft” button?</a:t>
              </a:r>
            </a:p>
          </p:txBody>
        </p:sp>
        <p:sp>
          <p:nvSpPr>
            <p:cNvPr id="163" name="TextBox 162">
              <a:extLst>
                <a:ext uri="{FF2B5EF4-FFF2-40B4-BE49-F238E27FC236}">
                  <a16:creationId xmlns:a16="http://schemas.microsoft.com/office/drawing/2014/main" id="{390BF0AB-80FB-4435-9E32-9CD76D832CFC}"/>
                </a:ext>
              </a:extLst>
            </p:cNvPr>
            <p:cNvSpPr txBox="1"/>
            <p:nvPr/>
          </p:nvSpPr>
          <p:spPr>
            <a:xfrm>
              <a:off x="6470269" y="5018570"/>
              <a:ext cx="2347616" cy="1169551"/>
            </a:xfrm>
            <a:prstGeom prst="rect">
              <a:avLst/>
            </a:prstGeom>
            <a:grpFill/>
          </p:spPr>
          <p:txBody>
            <a:bodyPr wrap="square" lIns="91440" tIns="45720" rIns="91440" bIns="45720" rtlCol="0" anchor="t">
              <a:spAutoFit/>
            </a:bodyPr>
            <a:lstStyle/>
            <a:p>
              <a:pPr algn="ctr"/>
              <a:r>
                <a:rPr lang="en-IN" sz="1400">
                  <a:solidFill>
                    <a:srgbClr val="002060"/>
                  </a:solidFill>
                  <a:latin typeface="Arial"/>
                  <a:cs typeface="Calibri"/>
                </a:rPr>
                <a:t>The “</a:t>
              </a:r>
              <a:r>
                <a:rPr lang="en-IN" sz="1400" b="1">
                  <a:solidFill>
                    <a:srgbClr val="002060"/>
                  </a:solidFill>
                  <a:latin typeface="Arial"/>
                  <a:cs typeface="Calibri"/>
                </a:rPr>
                <a:t>Save as draft</a:t>
              </a:r>
              <a:r>
                <a:rPr lang="en-IN" sz="1400">
                  <a:solidFill>
                    <a:srgbClr val="002060"/>
                  </a:solidFill>
                  <a:latin typeface="Arial"/>
                  <a:cs typeface="Calibri"/>
                </a:rPr>
                <a:t>” button allows SCOs to enter a student’s certification information and then come back later to finish/submit.</a:t>
              </a:r>
            </a:p>
          </p:txBody>
        </p:sp>
        <p:grpSp>
          <p:nvGrpSpPr>
            <p:cNvPr id="164" name="Group 163">
              <a:extLst>
                <a:ext uri="{FF2B5EF4-FFF2-40B4-BE49-F238E27FC236}">
                  <a16:creationId xmlns:a16="http://schemas.microsoft.com/office/drawing/2014/main" id="{EA938399-5713-4FFB-9D85-B333388284E1}"/>
                </a:ext>
              </a:extLst>
            </p:cNvPr>
            <p:cNvGrpSpPr/>
            <p:nvPr/>
          </p:nvGrpSpPr>
          <p:grpSpPr>
            <a:xfrm>
              <a:off x="8678497" y="3466755"/>
              <a:ext cx="448400" cy="618483"/>
              <a:chOff x="8678457" y="3339841"/>
              <a:chExt cx="654886" cy="745402"/>
            </a:xfrm>
            <a:grpFill/>
          </p:grpSpPr>
          <p:sp>
            <p:nvSpPr>
              <p:cNvPr id="165" name="Freeform: Shape 164">
                <a:extLst>
                  <a:ext uri="{FF2B5EF4-FFF2-40B4-BE49-F238E27FC236}">
                    <a16:creationId xmlns:a16="http://schemas.microsoft.com/office/drawing/2014/main" id="{36D1504D-EB2E-46C4-B6EE-B3130D2634BD}"/>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66" name="Freeform: Shape 165">
                <a:extLst>
                  <a:ext uri="{FF2B5EF4-FFF2-40B4-BE49-F238E27FC236}">
                    <a16:creationId xmlns:a16="http://schemas.microsoft.com/office/drawing/2014/main" id="{24A7BCA4-107E-4898-B5C6-502363FD054C}"/>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2">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167" name="Freeform: Shape 166">
                <a:extLst>
                  <a:ext uri="{FF2B5EF4-FFF2-40B4-BE49-F238E27FC236}">
                    <a16:creationId xmlns:a16="http://schemas.microsoft.com/office/drawing/2014/main" id="{48EDEACD-60B0-412A-BDA1-F29AFE6E220D}"/>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168" name="Freeform: Shape 167">
                <a:extLst>
                  <a:ext uri="{FF2B5EF4-FFF2-40B4-BE49-F238E27FC236}">
                    <a16:creationId xmlns:a16="http://schemas.microsoft.com/office/drawing/2014/main" id="{341AEF10-2DFA-48EA-8B1C-6EA4E79B6716}"/>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2">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169" name="Freeform: Shape 168">
                <a:extLst>
                  <a:ext uri="{FF2B5EF4-FFF2-40B4-BE49-F238E27FC236}">
                    <a16:creationId xmlns:a16="http://schemas.microsoft.com/office/drawing/2014/main" id="{451E5367-6774-4D67-9B00-DE5B81F0D151}"/>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grpSp>
      <p:grpSp>
        <p:nvGrpSpPr>
          <p:cNvPr id="63" name="Group 62" descr="FAQ question 4">
            <a:extLst>
              <a:ext uri="{FF2B5EF4-FFF2-40B4-BE49-F238E27FC236}">
                <a16:creationId xmlns:a16="http://schemas.microsoft.com/office/drawing/2014/main" id="{724AA0D6-65E7-4C4C-97C5-D46C08017F24}"/>
              </a:ext>
            </a:extLst>
          </p:cNvPr>
          <p:cNvGrpSpPr/>
          <p:nvPr/>
        </p:nvGrpSpPr>
        <p:grpSpPr>
          <a:xfrm>
            <a:off x="7405329" y="3279192"/>
            <a:ext cx="3108960" cy="3172968"/>
            <a:chOff x="6327504" y="3466755"/>
            <a:chExt cx="2799393" cy="3524696"/>
          </a:xfrm>
          <a:solidFill>
            <a:schemeClr val="accent2">
              <a:lumMod val="20000"/>
              <a:lumOff val="80000"/>
            </a:schemeClr>
          </a:solidFill>
        </p:grpSpPr>
        <p:sp>
          <p:nvSpPr>
            <p:cNvPr id="64" name="Freeform: Shape 63">
              <a:extLst>
                <a:ext uri="{FF2B5EF4-FFF2-40B4-BE49-F238E27FC236}">
                  <a16:creationId xmlns:a16="http://schemas.microsoft.com/office/drawing/2014/main" id="{B77139CB-2936-4981-A2EF-1FFD76858682}"/>
                </a:ext>
              </a:extLst>
            </p:cNvPr>
            <p:cNvSpPr/>
            <p:nvPr/>
          </p:nvSpPr>
          <p:spPr>
            <a:xfrm>
              <a:off x="6327504" y="3604045"/>
              <a:ext cx="2564160" cy="3036664"/>
            </a:xfrm>
            <a:custGeom>
              <a:avLst/>
              <a:gdLst>
                <a:gd name="connsiteX0" fmla="*/ 0 w 2564160"/>
                <a:gd name="connsiteY0" fmla="*/ 0 h 3036664"/>
                <a:gd name="connsiteX1" fmla="*/ 2564160 w 2564160"/>
                <a:gd name="connsiteY1" fmla="*/ 0 h 3036664"/>
                <a:gd name="connsiteX2" fmla="*/ 2564160 w 2564160"/>
                <a:gd name="connsiteY2" fmla="*/ 2772088 h 3036664"/>
                <a:gd name="connsiteX3" fmla="*/ 0 w 2564160"/>
                <a:gd name="connsiteY3" fmla="*/ 3036665 h 3036664"/>
                <a:gd name="connsiteX4" fmla="*/ 0 w 2564160"/>
                <a:gd name="connsiteY4" fmla="*/ 0 h 3036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4160" h="3036664" fill="none" extrusionOk="0">
                  <a:moveTo>
                    <a:pt x="0" y="0"/>
                  </a:moveTo>
                  <a:cubicBezTo>
                    <a:pt x="302355" y="86498"/>
                    <a:pt x="2288564" y="38074"/>
                    <a:pt x="2564160" y="0"/>
                  </a:cubicBezTo>
                  <a:cubicBezTo>
                    <a:pt x="2699350" y="472422"/>
                    <a:pt x="2625876" y="2019587"/>
                    <a:pt x="2564160" y="2772088"/>
                  </a:cubicBezTo>
                  <a:cubicBezTo>
                    <a:pt x="1863846" y="2753012"/>
                    <a:pt x="497979" y="3117467"/>
                    <a:pt x="0" y="3036665"/>
                  </a:cubicBezTo>
                  <a:cubicBezTo>
                    <a:pt x="31701" y="2185226"/>
                    <a:pt x="125828" y="1375342"/>
                    <a:pt x="0" y="0"/>
                  </a:cubicBezTo>
                  <a:close/>
                </a:path>
                <a:path w="2564160" h="3036664" stroke="0" extrusionOk="0">
                  <a:moveTo>
                    <a:pt x="0" y="0"/>
                  </a:moveTo>
                  <a:cubicBezTo>
                    <a:pt x="683301" y="128396"/>
                    <a:pt x="2294301" y="122739"/>
                    <a:pt x="2564160" y="0"/>
                  </a:cubicBezTo>
                  <a:cubicBezTo>
                    <a:pt x="2691269" y="1162585"/>
                    <a:pt x="2647425" y="2033305"/>
                    <a:pt x="2564160" y="2772088"/>
                  </a:cubicBezTo>
                  <a:cubicBezTo>
                    <a:pt x="2270692" y="2732251"/>
                    <a:pt x="1028200" y="2974963"/>
                    <a:pt x="0" y="3036665"/>
                  </a:cubicBezTo>
                  <a:cubicBezTo>
                    <a:pt x="342" y="2194634"/>
                    <a:pt x="4063" y="738936"/>
                    <a:pt x="0" y="0"/>
                  </a:cubicBezTo>
                  <a:close/>
                </a:path>
              </a:pathLst>
            </a:custGeom>
            <a:grpFill/>
            <a:ln w="4029" cap="flat">
              <a:solidFill>
                <a:schemeClr val="accent2">
                  <a:lumMod val="40000"/>
                  <a:lumOff val="60000"/>
                </a:schemeClr>
              </a:solidFill>
              <a:prstDash val="solid"/>
              <a:miter/>
              <a:extLst>
                <a:ext uri="{C807C97D-BFC1-408E-A445-0C87EB9F89A2}">
                  <ask:lineSketchStyleProps xmlns:ask="http://schemas.microsoft.com/office/drawing/2018/sketchyshapes" sd="3278006356">
                    <a:custGeom>
                      <a:avLst/>
                      <a:gdLst>
                        <a:gd name="connsiteX0" fmla="*/ 0 w 1496645"/>
                        <a:gd name="connsiteY0" fmla="*/ 0 h 1621790"/>
                        <a:gd name="connsiteX1" fmla="*/ 1496645 w 1496645"/>
                        <a:gd name="connsiteY1" fmla="*/ 0 h 1621790"/>
                        <a:gd name="connsiteX2" fmla="*/ 1496645 w 1496645"/>
                        <a:gd name="connsiteY2" fmla="*/ 1480488 h 1621790"/>
                        <a:gd name="connsiteX3" fmla="*/ 0 w 1496645"/>
                        <a:gd name="connsiteY3" fmla="*/ 1621791 h 1621790"/>
                        <a:gd name="connsiteX4" fmla="*/ 0 w 1496645"/>
                        <a:gd name="connsiteY4" fmla="*/ 0 h 1621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645" h="1621790">
                          <a:moveTo>
                            <a:pt x="0" y="0"/>
                          </a:moveTo>
                          <a:lnTo>
                            <a:pt x="1496645" y="0"/>
                          </a:lnTo>
                          <a:lnTo>
                            <a:pt x="1496645" y="1480488"/>
                          </a:lnTo>
                          <a:lnTo>
                            <a:pt x="0" y="1621791"/>
                          </a:lnTo>
                          <a:lnTo>
                            <a:pt x="0" y="0"/>
                          </a:lnTo>
                          <a:close/>
                        </a:path>
                      </a:pathLst>
                    </a:cu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latin typeface="Arial"/>
                <a:cs typeface="Arial"/>
              </a:endParaRPr>
            </a:p>
          </p:txBody>
        </p:sp>
        <p:sp>
          <p:nvSpPr>
            <p:cNvPr id="65" name="TextBox 64">
              <a:extLst>
                <a:ext uri="{FF2B5EF4-FFF2-40B4-BE49-F238E27FC236}">
                  <a16:creationId xmlns:a16="http://schemas.microsoft.com/office/drawing/2014/main" id="{EE4B8121-4073-4084-9D4A-4575C2C2D627}"/>
                </a:ext>
              </a:extLst>
            </p:cNvPr>
            <p:cNvSpPr txBox="1"/>
            <p:nvPr/>
          </p:nvSpPr>
          <p:spPr>
            <a:xfrm>
              <a:off x="6531823" y="3741162"/>
              <a:ext cx="2134197" cy="961333"/>
            </a:xfrm>
            <a:prstGeom prst="rect">
              <a:avLst/>
            </a:prstGeom>
            <a:grpFill/>
          </p:spPr>
          <p:txBody>
            <a:bodyPr wrap="square" lIns="91440" tIns="45720" rIns="91440" bIns="45720" rtlCol="0" anchor="t">
              <a:spAutoFit/>
            </a:bodyPr>
            <a:lstStyle/>
            <a:p>
              <a:pPr algn="ctr"/>
              <a:r>
                <a:rPr lang="en-US" sz="1600" b="1" i="0">
                  <a:solidFill>
                    <a:srgbClr val="002060"/>
                  </a:solidFill>
                  <a:effectLst/>
                  <a:latin typeface="Arial"/>
                  <a:cs typeface="Arial"/>
                </a:rPr>
                <a:t>How do we update a student’s birth date in EM?</a:t>
              </a:r>
              <a:endParaRPr lang="en-US" sz="1600" b="1">
                <a:solidFill>
                  <a:srgbClr val="002060"/>
                </a:solidFill>
                <a:latin typeface="Arial"/>
                <a:cs typeface="Arial"/>
              </a:endParaRPr>
            </a:p>
          </p:txBody>
        </p:sp>
        <p:sp>
          <p:nvSpPr>
            <p:cNvPr id="66" name="TextBox 65">
              <a:extLst>
                <a:ext uri="{FF2B5EF4-FFF2-40B4-BE49-F238E27FC236}">
                  <a16:creationId xmlns:a16="http://schemas.microsoft.com/office/drawing/2014/main" id="{9CFA4427-6CCD-412C-9788-D359EAF93AA0}"/>
                </a:ext>
              </a:extLst>
            </p:cNvPr>
            <p:cNvSpPr txBox="1"/>
            <p:nvPr/>
          </p:nvSpPr>
          <p:spPr>
            <a:xfrm>
              <a:off x="6407981" y="4641526"/>
              <a:ext cx="2537314" cy="2349925"/>
            </a:xfrm>
            <a:prstGeom prst="rect">
              <a:avLst/>
            </a:prstGeom>
            <a:grpFill/>
          </p:spPr>
          <p:txBody>
            <a:bodyPr wrap="square" lIns="91440" tIns="45720" rIns="91440" bIns="45720" rtlCol="0" anchor="t">
              <a:spAutoFit/>
            </a:bodyPr>
            <a:lstStyle/>
            <a:p>
              <a:pPr algn="ctr"/>
              <a:r>
                <a:rPr lang="en-US" sz="1400" b="0" i="0">
                  <a:solidFill>
                    <a:srgbClr val="2E2E2E"/>
                  </a:solidFill>
                  <a:effectLst/>
                  <a:latin typeface="Arial"/>
                  <a:cs typeface="Calibri"/>
                </a:rPr>
                <a:t>If the file number or date of birth (DOB) is incorrect on a student profile, please encourage your student to contact the Education Call Center directly at 888-GIBILL-1 (888-442-4551) to update their profile information</a:t>
              </a:r>
              <a:endParaRPr lang="en-IN" sz="1400">
                <a:solidFill>
                  <a:srgbClr val="002060"/>
                </a:solidFill>
                <a:latin typeface="Arial"/>
                <a:cs typeface="Calibri"/>
              </a:endParaRPr>
            </a:p>
          </p:txBody>
        </p:sp>
        <p:grpSp>
          <p:nvGrpSpPr>
            <p:cNvPr id="67" name="Group 66">
              <a:extLst>
                <a:ext uri="{FF2B5EF4-FFF2-40B4-BE49-F238E27FC236}">
                  <a16:creationId xmlns:a16="http://schemas.microsoft.com/office/drawing/2014/main" id="{0AE12883-0075-4F26-8F84-04E4092AFC55}"/>
                </a:ext>
              </a:extLst>
            </p:cNvPr>
            <p:cNvGrpSpPr/>
            <p:nvPr/>
          </p:nvGrpSpPr>
          <p:grpSpPr>
            <a:xfrm>
              <a:off x="8678497" y="3466755"/>
              <a:ext cx="448400" cy="618483"/>
              <a:chOff x="8678457" y="3339841"/>
              <a:chExt cx="654886" cy="745402"/>
            </a:xfrm>
            <a:grpFill/>
          </p:grpSpPr>
          <p:sp>
            <p:nvSpPr>
              <p:cNvPr id="68" name="Freeform: Shape 67">
                <a:extLst>
                  <a:ext uri="{FF2B5EF4-FFF2-40B4-BE49-F238E27FC236}">
                    <a16:creationId xmlns:a16="http://schemas.microsoft.com/office/drawing/2014/main" id="{A3B200C8-5B61-432D-91A6-5F52F1A64EFD}"/>
                  </a:ext>
                </a:extLst>
              </p:cNvPr>
              <p:cNvSpPr/>
              <p:nvPr/>
            </p:nvSpPr>
            <p:spPr bwMode="auto">
              <a:xfrm>
                <a:off x="8678457" y="3996454"/>
                <a:ext cx="101582" cy="88789"/>
              </a:xfrm>
              <a:custGeom>
                <a:avLst/>
                <a:gdLst>
                  <a:gd name="connsiteX0" fmla="*/ 19893 w 59291"/>
                  <a:gd name="connsiteY0" fmla="*/ 5 h 52484"/>
                  <a:gd name="connsiteX1" fmla="*/ 42540 w 59291"/>
                  <a:gd name="connsiteY1" fmla="*/ 7361 h 52484"/>
                  <a:gd name="connsiteX2" fmla="*/ 56333 w 59291"/>
                  <a:gd name="connsiteY2" fmla="*/ 44468 h 52484"/>
                  <a:gd name="connsiteX3" fmla="*/ 16752 w 59291"/>
                  <a:gd name="connsiteY3" fmla="*/ 45123 h 52484"/>
                  <a:gd name="connsiteX4" fmla="*/ 2959 w 59291"/>
                  <a:gd name="connsiteY4" fmla="*/ 8017 h 52484"/>
                  <a:gd name="connsiteX5" fmla="*/ 19893 w 59291"/>
                  <a:gd name="connsiteY5" fmla="*/ 5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91" h="52484">
                    <a:moveTo>
                      <a:pt x="19893" y="5"/>
                    </a:moveTo>
                    <a:cubicBezTo>
                      <a:pt x="27056" y="-114"/>
                      <a:pt x="35171" y="2329"/>
                      <a:pt x="42540" y="7361"/>
                    </a:cubicBezTo>
                    <a:cubicBezTo>
                      <a:pt x="57279" y="17427"/>
                      <a:pt x="63454" y="34040"/>
                      <a:pt x="56333" y="44468"/>
                    </a:cubicBezTo>
                    <a:cubicBezTo>
                      <a:pt x="49212" y="54895"/>
                      <a:pt x="31491" y="55188"/>
                      <a:pt x="16752" y="45123"/>
                    </a:cubicBezTo>
                    <a:cubicBezTo>
                      <a:pt x="2014" y="35058"/>
                      <a:pt x="-4162" y="18445"/>
                      <a:pt x="2959" y="8017"/>
                    </a:cubicBezTo>
                    <a:cubicBezTo>
                      <a:pt x="6520" y="2804"/>
                      <a:pt x="12730" y="123"/>
                      <a:pt x="19893" y="5"/>
                    </a:cubicBezTo>
                    <a:close/>
                  </a:path>
                </a:pathLst>
              </a:custGeom>
              <a:solidFill>
                <a:schemeClr val="accent2">
                  <a:lumMod val="75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69" name="Freeform: Shape 68">
                <a:extLst>
                  <a:ext uri="{FF2B5EF4-FFF2-40B4-BE49-F238E27FC236}">
                    <a16:creationId xmlns:a16="http://schemas.microsoft.com/office/drawing/2014/main" id="{827F2C07-E9FB-4ABE-B2DC-5BE588D9289D}"/>
                  </a:ext>
                </a:extLst>
              </p:cNvPr>
              <p:cNvSpPr/>
              <p:nvPr/>
            </p:nvSpPr>
            <p:spPr>
              <a:xfrm>
                <a:off x="8718645" y="3845822"/>
                <a:ext cx="166098" cy="205012"/>
              </a:xfrm>
              <a:custGeom>
                <a:avLst/>
                <a:gdLst>
                  <a:gd name="connsiteX0" fmla="*/ 0 w 96948"/>
                  <a:gd name="connsiteY0" fmla="*/ 121186 h 121185"/>
                  <a:gd name="connsiteX1" fmla="*/ 96949 w 96948"/>
                  <a:gd name="connsiteY1" fmla="*/ 0 h 121185"/>
                </a:gdLst>
                <a:ahLst/>
                <a:cxnLst>
                  <a:cxn ang="0">
                    <a:pos x="connsiteX0" y="connsiteY0"/>
                  </a:cxn>
                  <a:cxn ang="0">
                    <a:pos x="connsiteX1" y="connsiteY1"/>
                  </a:cxn>
                </a:cxnLst>
                <a:rect l="l" t="t" r="r" b="b"/>
                <a:pathLst>
                  <a:path w="96948" h="121185">
                    <a:moveTo>
                      <a:pt x="0" y="121186"/>
                    </a:moveTo>
                    <a:lnTo>
                      <a:pt x="96949" y="0"/>
                    </a:lnTo>
                  </a:path>
                </a:pathLst>
              </a:custGeom>
              <a:grpFill/>
              <a:ln w="19050" cap="flat">
                <a:solidFill>
                  <a:schemeClr val="accent2">
                    <a:lumMod val="60000"/>
                    <a:lumOff val="40000"/>
                  </a:schemeClr>
                </a:solidFill>
                <a:prstDash val="solid"/>
                <a:miter/>
              </a:ln>
            </p:spPr>
            <p:txBody>
              <a:bodyPr lIns="91440" tIns="45720" rIns="91440" bIns="45720" rtlCol="0" anchor="ctr"/>
              <a:lstStyle/>
              <a:p>
                <a:endParaRPr lang="en-US">
                  <a:latin typeface="Arial"/>
                  <a:cs typeface="Arial"/>
                </a:endParaRPr>
              </a:p>
            </p:txBody>
          </p:sp>
          <p:sp>
            <p:nvSpPr>
              <p:cNvPr id="70" name="Freeform: Shape 69">
                <a:extLst>
                  <a:ext uri="{FF2B5EF4-FFF2-40B4-BE49-F238E27FC236}">
                    <a16:creationId xmlns:a16="http://schemas.microsoft.com/office/drawing/2014/main" id="{005A45AC-6FB5-4216-B51E-0666F640DFD9}"/>
                  </a:ext>
                </a:extLst>
              </p:cNvPr>
              <p:cNvSpPr/>
              <p:nvPr/>
            </p:nvSpPr>
            <p:spPr bwMode="auto">
              <a:xfrm>
                <a:off x="8741322" y="3537231"/>
                <a:ext cx="423078" cy="406183"/>
              </a:xfrm>
              <a:custGeom>
                <a:avLst/>
                <a:gdLst>
                  <a:gd name="connsiteX0" fmla="*/ 102596 w 246941"/>
                  <a:gd name="connsiteY0" fmla="*/ 86 h 240099"/>
                  <a:gd name="connsiteX1" fmla="*/ 194753 w 246941"/>
                  <a:gd name="connsiteY1" fmla="*/ 32024 h 240099"/>
                  <a:gd name="connsiteX2" fmla="*/ 224274 w 246941"/>
                  <a:gd name="connsiteY2" fmla="*/ 201678 h 240099"/>
                  <a:gd name="connsiteX3" fmla="*/ 52189 w 246941"/>
                  <a:gd name="connsiteY3" fmla="*/ 208076 h 240099"/>
                  <a:gd name="connsiteX4" fmla="*/ 22668 w 246941"/>
                  <a:gd name="connsiteY4" fmla="*/ 38421 h 240099"/>
                  <a:gd name="connsiteX5" fmla="*/ 102596 w 246941"/>
                  <a:gd name="connsiteY5" fmla="*/ 86 h 240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941" h="240099">
                    <a:moveTo>
                      <a:pt x="102596" y="86"/>
                    </a:moveTo>
                    <a:cubicBezTo>
                      <a:pt x="133738" y="-1072"/>
                      <a:pt x="166917" y="9483"/>
                      <a:pt x="194753" y="32024"/>
                    </a:cubicBezTo>
                    <a:cubicBezTo>
                      <a:pt x="250425" y="77106"/>
                      <a:pt x="263642" y="153063"/>
                      <a:pt x="224274" y="201678"/>
                    </a:cubicBezTo>
                    <a:cubicBezTo>
                      <a:pt x="184906" y="250293"/>
                      <a:pt x="107861" y="253158"/>
                      <a:pt x="52189" y="208076"/>
                    </a:cubicBezTo>
                    <a:cubicBezTo>
                      <a:pt x="-3483" y="162993"/>
                      <a:pt x="-16700" y="87036"/>
                      <a:pt x="22668" y="38421"/>
                    </a:cubicBezTo>
                    <a:cubicBezTo>
                      <a:pt x="42352" y="14114"/>
                      <a:pt x="71455" y="1244"/>
                      <a:pt x="102596" y="86"/>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sp>
            <p:nvSpPr>
              <p:cNvPr id="73" name="Freeform: Shape 72">
                <a:extLst>
                  <a:ext uri="{FF2B5EF4-FFF2-40B4-BE49-F238E27FC236}">
                    <a16:creationId xmlns:a16="http://schemas.microsoft.com/office/drawing/2014/main" id="{678D9FBB-B971-4718-989C-FE5B89145B32}"/>
                  </a:ext>
                </a:extLst>
              </p:cNvPr>
              <p:cNvSpPr/>
              <p:nvPr/>
            </p:nvSpPr>
            <p:spPr>
              <a:xfrm>
                <a:off x="8872017" y="3531469"/>
                <a:ext cx="296480" cy="285947"/>
              </a:xfrm>
              <a:custGeom>
                <a:avLst/>
                <a:gdLst>
                  <a:gd name="connsiteX0" fmla="*/ 79906 w 173049"/>
                  <a:gd name="connsiteY0" fmla="*/ -52 h 169026"/>
                  <a:gd name="connsiteX1" fmla="*/ 11234 w 173049"/>
                  <a:gd name="connsiteY1" fmla="*/ 62763 h 169026"/>
                  <a:gd name="connsiteX2" fmla="*/ 9117 w 173049"/>
                  <a:gd name="connsiteY2" fmla="*/ 112877 h 169026"/>
                  <a:gd name="connsiteX3" fmla="*/ 11234 w 173049"/>
                  <a:gd name="connsiteY3" fmla="*/ 114994 h 169026"/>
                  <a:gd name="connsiteX4" fmla="*/ 27392 w 173049"/>
                  <a:gd name="connsiteY4" fmla="*/ 137292 h 169026"/>
                  <a:gd name="connsiteX5" fmla="*/ 59708 w 173049"/>
                  <a:gd name="connsiteY5" fmla="*/ 159590 h 169026"/>
                  <a:gd name="connsiteX6" fmla="*/ 86692 w 173049"/>
                  <a:gd name="connsiteY6" fmla="*/ 168881 h 169026"/>
                  <a:gd name="connsiteX7" fmla="*/ 111778 w 173049"/>
                  <a:gd name="connsiteY7" fmla="*/ 155309 h 169026"/>
                  <a:gd name="connsiteX8" fmla="*/ 172815 w 173049"/>
                  <a:gd name="connsiteY8" fmla="*/ 76699 h 16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49" h="169026">
                    <a:moveTo>
                      <a:pt x="79906" y="-52"/>
                    </a:moveTo>
                    <a:lnTo>
                      <a:pt x="11234" y="62763"/>
                    </a:lnTo>
                    <a:cubicBezTo>
                      <a:pt x="-3187" y="76017"/>
                      <a:pt x="-4137" y="98452"/>
                      <a:pt x="9117" y="112877"/>
                    </a:cubicBezTo>
                    <a:cubicBezTo>
                      <a:pt x="9792" y="113613"/>
                      <a:pt x="10499" y="114319"/>
                      <a:pt x="11234" y="114994"/>
                    </a:cubicBezTo>
                    <a:cubicBezTo>
                      <a:pt x="15548" y="123150"/>
                      <a:pt x="20985" y="130655"/>
                      <a:pt x="27392" y="137292"/>
                    </a:cubicBezTo>
                    <a:cubicBezTo>
                      <a:pt x="36582" y="146789"/>
                      <a:pt x="47565" y="154371"/>
                      <a:pt x="59708" y="159590"/>
                    </a:cubicBezTo>
                    <a:cubicBezTo>
                      <a:pt x="67060" y="166236"/>
                      <a:pt x="76807" y="169592"/>
                      <a:pt x="86692" y="168881"/>
                    </a:cubicBezTo>
                    <a:cubicBezTo>
                      <a:pt x="96585" y="168065"/>
                      <a:pt x="105682" y="163145"/>
                      <a:pt x="111778" y="155309"/>
                    </a:cubicBezTo>
                    <a:lnTo>
                      <a:pt x="172815" y="76699"/>
                    </a:lnTo>
                    <a:close/>
                  </a:path>
                </a:pathLst>
              </a:custGeom>
              <a:solidFill>
                <a:schemeClr val="accent2">
                  <a:lumMod val="75000"/>
                </a:schemeClr>
              </a:solidFill>
              <a:ln w="4029" cap="flat">
                <a:noFill/>
                <a:prstDash val="solid"/>
                <a:miter/>
              </a:ln>
            </p:spPr>
            <p:txBody>
              <a:bodyPr lIns="91440" tIns="45720" rIns="91440" bIns="45720" rtlCol="0" anchor="ctr"/>
              <a:lstStyle/>
              <a:p>
                <a:endParaRPr lang="en-US">
                  <a:latin typeface="Arial"/>
                  <a:cs typeface="Arial"/>
                </a:endParaRPr>
              </a:p>
            </p:txBody>
          </p:sp>
          <p:sp>
            <p:nvSpPr>
              <p:cNvPr id="74" name="Freeform: Shape 73">
                <a:extLst>
                  <a:ext uri="{FF2B5EF4-FFF2-40B4-BE49-F238E27FC236}">
                    <a16:creationId xmlns:a16="http://schemas.microsoft.com/office/drawing/2014/main" id="{FD005879-6BB2-4B5E-8467-A75690A1174B}"/>
                  </a:ext>
                </a:extLst>
              </p:cNvPr>
              <p:cNvSpPr/>
              <p:nvPr/>
            </p:nvSpPr>
            <p:spPr bwMode="auto">
              <a:xfrm>
                <a:off x="8978576" y="3339841"/>
                <a:ext cx="354767" cy="330717"/>
              </a:xfrm>
              <a:custGeom>
                <a:avLst/>
                <a:gdLst>
                  <a:gd name="connsiteX0" fmla="*/ 79212 w 207070"/>
                  <a:gd name="connsiteY0" fmla="*/ 54 h 195490"/>
                  <a:gd name="connsiteX1" fmla="*/ 157487 w 207070"/>
                  <a:gd name="connsiteY1" fmla="*/ 30948 h 195490"/>
                  <a:gd name="connsiteX2" fmla="*/ 191885 w 207070"/>
                  <a:gd name="connsiteY2" fmla="*/ 169104 h 195490"/>
                  <a:gd name="connsiteX3" fmla="*/ 49584 w 207070"/>
                  <a:gd name="connsiteY3" fmla="*/ 164543 h 195490"/>
                  <a:gd name="connsiteX4" fmla="*/ 15186 w 207070"/>
                  <a:gd name="connsiteY4" fmla="*/ 26386 h 195490"/>
                  <a:gd name="connsiteX5" fmla="*/ 79212 w 207070"/>
                  <a:gd name="connsiteY5" fmla="*/ 54 h 195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70" h="195490">
                    <a:moveTo>
                      <a:pt x="79212" y="54"/>
                    </a:moveTo>
                    <a:cubicBezTo>
                      <a:pt x="104964" y="880"/>
                      <a:pt x="133090" y="11243"/>
                      <a:pt x="157487" y="30948"/>
                    </a:cubicBezTo>
                    <a:cubicBezTo>
                      <a:pt x="206281" y="70359"/>
                      <a:pt x="221681" y="132214"/>
                      <a:pt x="191885" y="169104"/>
                    </a:cubicBezTo>
                    <a:cubicBezTo>
                      <a:pt x="162088" y="205996"/>
                      <a:pt x="98378" y="203954"/>
                      <a:pt x="49584" y="164543"/>
                    </a:cubicBezTo>
                    <a:cubicBezTo>
                      <a:pt x="789" y="125133"/>
                      <a:pt x="-14611" y="63277"/>
                      <a:pt x="15186" y="26386"/>
                    </a:cubicBezTo>
                    <a:cubicBezTo>
                      <a:pt x="30084" y="7941"/>
                      <a:pt x="53461" y="-771"/>
                      <a:pt x="79212" y="54"/>
                    </a:cubicBezTo>
                    <a:close/>
                  </a:path>
                </a:pathLst>
              </a:custGeom>
              <a:solidFill>
                <a:schemeClr val="accent2">
                  <a:lumMod val="60000"/>
                  <a:lumOff val="40000"/>
                </a:schemeClr>
              </a:solidFill>
              <a:ln>
                <a:noFill/>
              </a:ln>
            </p:spPr>
            <p:txBody>
              <a:bodyPr vert="horz" wrap="square" lIns="91440" tIns="45720" rIns="91440" bIns="45720" numCol="1" rtlCol="0" anchor="t" anchorCtr="0" compatLnSpc="1">
                <a:prstTxWarp prst="textNoShape">
                  <a:avLst/>
                </a:prstTxWarp>
                <a:noAutofit/>
              </a:bodyPr>
              <a:lstStyle/>
              <a:p>
                <a:pPr algn="ctr"/>
                <a:endParaRPr lang="en-US">
                  <a:latin typeface="Arial"/>
                  <a:cs typeface="Arial"/>
                </a:endParaRPr>
              </a:p>
            </p:txBody>
          </p:sp>
        </p:grpSp>
      </p:grpSp>
      <p:sp>
        <p:nvSpPr>
          <p:cNvPr id="72" name="TextBox 71">
            <a:extLst>
              <a:ext uri="{FF2B5EF4-FFF2-40B4-BE49-F238E27FC236}">
                <a16:creationId xmlns:a16="http://schemas.microsoft.com/office/drawing/2014/main" id="{AB8CC0E0-378C-B0C5-4D6C-BFF298A547B8}"/>
              </a:ext>
            </a:extLst>
          </p:cNvPr>
          <p:cNvSpPr txBox="1"/>
          <p:nvPr/>
        </p:nvSpPr>
        <p:spPr>
          <a:xfrm>
            <a:off x="1778186" y="6413764"/>
            <a:ext cx="8003177" cy="353943"/>
          </a:xfrm>
          <a:prstGeom prst="rect">
            <a:avLst/>
          </a:prstGeom>
          <a:noFill/>
        </p:spPr>
        <p:txBody>
          <a:bodyPr wrap="square" lIns="91440" tIns="45720" rIns="91440" bIns="45720" anchor="t">
            <a:spAutoFit/>
          </a:bodyPr>
          <a:lstStyle/>
          <a:p>
            <a:pPr algn="ctr"/>
            <a:r>
              <a:rPr lang="en-US" sz="1700">
                <a:solidFill>
                  <a:srgbClr val="002060"/>
                </a:solidFill>
                <a:latin typeface="Arial"/>
                <a:cs typeface="Calibri"/>
              </a:rPr>
              <a:t>See more on the</a:t>
            </a:r>
            <a:r>
              <a:rPr lang="en-US" sz="1700">
                <a:latin typeface="Arial"/>
                <a:cs typeface="Calibri"/>
              </a:rPr>
              <a:t> </a:t>
            </a:r>
            <a:r>
              <a:rPr lang="en-US" sz="1700">
                <a:latin typeface="Arial"/>
                <a:cs typeface="Calibri"/>
                <a:hlinkClick r:id="rId2"/>
              </a:rPr>
              <a:t>EM Frequently Asked Questions</a:t>
            </a:r>
            <a:r>
              <a:rPr lang="en-US" sz="1700">
                <a:latin typeface="Arial"/>
                <a:cs typeface="Calibri"/>
              </a:rPr>
              <a:t> </a:t>
            </a:r>
            <a:r>
              <a:rPr lang="en-US" sz="1700">
                <a:solidFill>
                  <a:srgbClr val="002060"/>
                </a:solidFill>
                <a:latin typeface="Arial"/>
                <a:cs typeface="Calibri"/>
              </a:rPr>
              <a:t>page!</a:t>
            </a:r>
          </a:p>
        </p:txBody>
      </p:sp>
      <p:grpSp>
        <p:nvGrpSpPr>
          <p:cNvPr id="10" name="Group 9" descr="Male figure with question marks above him">
            <a:extLst>
              <a:ext uri="{FF2B5EF4-FFF2-40B4-BE49-F238E27FC236}">
                <a16:creationId xmlns:a16="http://schemas.microsoft.com/office/drawing/2014/main" id="{0648B1D7-2AEA-4055-9147-84417CFA61E7}"/>
              </a:ext>
            </a:extLst>
          </p:cNvPr>
          <p:cNvGrpSpPr/>
          <p:nvPr/>
        </p:nvGrpSpPr>
        <p:grpSpPr>
          <a:xfrm>
            <a:off x="92227" y="1313313"/>
            <a:ext cx="2857947" cy="5532463"/>
            <a:chOff x="92467" y="1324368"/>
            <a:chExt cx="2857947" cy="5532463"/>
          </a:xfrm>
        </p:grpSpPr>
        <p:grpSp>
          <p:nvGrpSpPr>
            <p:cNvPr id="7" name="Group 6">
              <a:extLst>
                <a:ext uri="{FF2B5EF4-FFF2-40B4-BE49-F238E27FC236}">
                  <a16:creationId xmlns:a16="http://schemas.microsoft.com/office/drawing/2014/main" id="{7FF54BC8-1E70-4E65-B4E7-38D37881C9B2}"/>
                </a:ext>
              </a:extLst>
            </p:cNvPr>
            <p:cNvGrpSpPr/>
            <p:nvPr/>
          </p:nvGrpSpPr>
          <p:grpSpPr>
            <a:xfrm>
              <a:off x="92467" y="2257506"/>
              <a:ext cx="2857947" cy="4599325"/>
              <a:chOff x="92465" y="2019300"/>
              <a:chExt cx="3104938" cy="4837531"/>
            </a:xfrm>
          </p:grpSpPr>
          <p:grpSp>
            <p:nvGrpSpPr>
              <p:cNvPr id="241" name="Graphic 234">
                <a:extLst>
                  <a:ext uri="{FF2B5EF4-FFF2-40B4-BE49-F238E27FC236}">
                    <a16:creationId xmlns:a16="http://schemas.microsoft.com/office/drawing/2014/main" id="{2F9CE8A1-FC71-4FD3-A337-66515684EA7F}"/>
                  </a:ext>
                </a:extLst>
              </p:cNvPr>
              <p:cNvGrpSpPr/>
              <p:nvPr/>
            </p:nvGrpSpPr>
            <p:grpSpPr>
              <a:xfrm>
                <a:off x="524897" y="2019300"/>
                <a:ext cx="2672506" cy="4837531"/>
                <a:chOff x="524897" y="2019300"/>
                <a:chExt cx="2672506" cy="4837531"/>
              </a:xfrm>
            </p:grpSpPr>
            <p:sp>
              <p:nvSpPr>
                <p:cNvPr id="242" name="Freeform: Shape 241">
                  <a:extLst>
                    <a:ext uri="{FF2B5EF4-FFF2-40B4-BE49-F238E27FC236}">
                      <a16:creationId xmlns:a16="http://schemas.microsoft.com/office/drawing/2014/main" id="{6A9097C6-E9E7-4ED0-A4EC-58511CF5E5E2}"/>
                    </a:ext>
                  </a:extLst>
                </p:cNvPr>
                <p:cNvSpPr/>
                <p:nvPr/>
              </p:nvSpPr>
              <p:spPr>
                <a:xfrm>
                  <a:off x="524897" y="3305038"/>
                  <a:ext cx="1673474" cy="3551793"/>
                </a:xfrm>
                <a:custGeom>
                  <a:avLst/>
                  <a:gdLst>
                    <a:gd name="connsiteX0" fmla="*/ 1620607 w 1673474"/>
                    <a:gd name="connsiteY0" fmla="*/ 1972909 h 3551793"/>
                    <a:gd name="connsiteX1" fmla="*/ 1602268 w 1673474"/>
                    <a:gd name="connsiteY1" fmla="*/ 721399 h 3551793"/>
                    <a:gd name="connsiteX2" fmla="*/ 1600800 w 1673474"/>
                    <a:gd name="connsiteY2" fmla="*/ 241483 h 3551793"/>
                    <a:gd name="connsiteX3" fmla="*/ 1359957 w 1673474"/>
                    <a:gd name="connsiteY3" fmla="*/ 100954 h 3551793"/>
                    <a:gd name="connsiteX4" fmla="*/ 888928 w 1673474"/>
                    <a:gd name="connsiteY4" fmla="*/ 0 h 3551793"/>
                    <a:gd name="connsiteX5" fmla="*/ 685815 w 1673474"/>
                    <a:gd name="connsiteY5" fmla="*/ 8811 h 3551793"/>
                    <a:gd name="connsiteX6" fmla="*/ 416542 w 1673474"/>
                    <a:gd name="connsiteY6" fmla="*/ 83670 h 3551793"/>
                    <a:gd name="connsiteX7" fmla="*/ 170164 w 1673474"/>
                    <a:gd name="connsiteY7" fmla="*/ 266712 h 3551793"/>
                    <a:gd name="connsiteX8" fmla="*/ 147872 w 1673474"/>
                    <a:gd name="connsiteY8" fmla="*/ 780706 h 3551793"/>
                    <a:gd name="connsiteX9" fmla="*/ 134994 w 1673474"/>
                    <a:gd name="connsiteY9" fmla="*/ 980882 h 3551793"/>
                    <a:gd name="connsiteX10" fmla="*/ 199008 w 1673474"/>
                    <a:gd name="connsiteY10" fmla="*/ 1736811 h 3551793"/>
                    <a:gd name="connsiteX11" fmla="*/ 159658 w 1673474"/>
                    <a:gd name="connsiteY11" fmla="*/ 2249977 h 3551793"/>
                    <a:gd name="connsiteX12" fmla="*/ 0 w 1673474"/>
                    <a:gd name="connsiteY12" fmla="*/ 2941327 h 3551793"/>
                    <a:gd name="connsiteX13" fmla="*/ 196372 w 1673474"/>
                    <a:gd name="connsiteY13" fmla="*/ 3167447 h 3551793"/>
                    <a:gd name="connsiteX14" fmla="*/ 157587 w 1673474"/>
                    <a:gd name="connsiteY14" fmla="*/ 3551794 h 3551793"/>
                    <a:gd name="connsiteX15" fmla="*/ 961527 w 1673474"/>
                    <a:gd name="connsiteY15" fmla="*/ 3551794 h 3551793"/>
                    <a:gd name="connsiteX16" fmla="*/ 975836 w 1673474"/>
                    <a:gd name="connsiteY16" fmla="*/ 3540535 h 3551793"/>
                    <a:gd name="connsiteX17" fmla="*/ 977681 w 1673474"/>
                    <a:gd name="connsiteY17" fmla="*/ 3551794 h 3551793"/>
                    <a:gd name="connsiteX18" fmla="*/ 1642221 w 1673474"/>
                    <a:gd name="connsiteY18" fmla="*/ 3551794 h 3551793"/>
                    <a:gd name="connsiteX19" fmla="*/ 1620908 w 1673474"/>
                    <a:gd name="connsiteY19" fmla="*/ 3042319 h 3551793"/>
                    <a:gd name="connsiteX20" fmla="*/ 1673475 w 1673474"/>
                    <a:gd name="connsiteY20" fmla="*/ 2934625 h 3551793"/>
                    <a:gd name="connsiteX21" fmla="*/ 1620607 w 1673474"/>
                    <a:gd name="connsiteY21" fmla="*/ 1972909 h 355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3474" h="3551793">
                      <a:moveTo>
                        <a:pt x="1620607" y="1972909"/>
                      </a:moveTo>
                      <a:lnTo>
                        <a:pt x="1602268" y="721399"/>
                      </a:lnTo>
                      <a:lnTo>
                        <a:pt x="1600800" y="241483"/>
                      </a:lnTo>
                      <a:lnTo>
                        <a:pt x="1359957" y="100954"/>
                      </a:lnTo>
                      <a:lnTo>
                        <a:pt x="888928" y="0"/>
                      </a:lnTo>
                      <a:lnTo>
                        <a:pt x="685815" y="8811"/>
                      </a:lnTo>
                      <a:lnTo>
                        <a:pt x="416542" y="83670"/>
                      </a:lnTo>
                      <a:lnTo>
                        <a:pt x="170164" y="266712"/>
                      </a:lnTo>
                      <a:lnTo>
                        <a:pt x="147872" y="780706"/>
                      </a:lnTo>
                      <a:lnTo>
                        <a:pt x="134994" y="980882"/>
                      </a:lnTo>
                      <a:lnTo>
                        <a:pt x="199008" y="1736811"/>
                      </a:lnTo>
                      <a:lnTo>
                        <a:pt x="159658" y="2249977"/>
                      </a:lnTo>
                      <a:lnTo>
                        <a:pt x="0" y="2941327"/>
                      </a:lnTo>
                      <a:lnTo>
                        <a:pt x="196372" y="3167447"/>
                      </a:lnTo>
                      <a:lnTo>
                        <a:pt x="157587" y="3551794"/>
                      </a:lnTo>
                      <a:lnTo>
                        <a:pt x="961527" y="3551794"/>
                      </a:lnTo>
                      <a:lnTo>
                        <a:pt x="975836" y="3540535"/>
                      </a:lnTo>
                      <a:lnTo>
                        <a:pt x="977681" y="3551794"/>
                      </a:lnTo>
                      <a:lnTo>
                        <a:pt x="1642221" y="3551794"/>
                      </a:lnTo>
                      <a:lnTo>
                        <a:pt x="1620908" y="3042319"/>
                      </a:lnTo>
                      <a:lnTo>
                        <a:pt x="1673475" y="2934625"/>
                      </a:lnTo>
                      <a:lnTo>
                        <a:pt x="1620607" y="1972909"/>
                      </a:lnTo>
                      <a:close/>
                    </a:path>
                  </a:pathLst>
                </a:custGeom>
                <a:solidFill>
                  <a:srgbClr val="002B69"/>
                </a:solidFill>
                <a:ln w="3764" cap="flat">
                  <a:noFill/>
                  <a:prstDash val="solid"/>
                  <a:miter/>
                </a:ln>
              </p:spPr>
              <p:txBody>
                <a:bodyPr lIns="91440" tIns="45720" rIns="91440" bIns="45720" rtlCol="0" anchor="ctr"/>
                <a:lstStyle/>
                <a:p>
                  <a:endParaRPr lang="en-US" dirty="0">
                    <a:latin typeface="Arial"/>
                    <a:cs typeface="Arial"/>
                  </a:endParaRPr>
                </a:p>
              </p:txBody>
            </p:sp>
            <p:sp>
              <p:nvSpPr>
                <p:cNvPr id="243" name="Freeform: Shape 242">
                  <a:extLst>
                    <a:ext uri="{FF2B5EF4-FFF2-40B4-BE49-F238E27FC236}">
                      <a16:creationId xmlns:a16="http://schemas.microsoft.com/office/drawing/2014/main" id="{9814A29B-86CB-4677-8F08-8BC28818945C}"/>
                    </a:ext>
                  </a:extLst>
                </p:cNvPr>
                <p:cNvSpPr/>
                <p:nvPr/>
              </p:nvSpPr>
              <p:spPr>
                <a:xfrm>
                  <a:off x="1782206" y="2019300"/>
                  <a:ext cx="562494" cy="435031"/>
                </a:xfrm>
                <a:custGeom>
                  <a:avLst/>
                  <a:gdLst>
                    <a:gd name="connsiteX0" fmla="*/ 422454 w 562494"/>
                    <a:gd name="connsiteY0" fmla="*/ 435031 h 435031"/>
                    <a:gd name="connsiteX1" fmla="*/ 562494 w 562494"/>
                    <a:gd name="connsiteY1" fmla="*/ 364578 h 435031"/>
                    <a:gd name="connsiteX2" fmla="*/ 457624 w 562494"/>
                    <a:gd name="connsiteY2" fmla="*/ 177206 h 435031"/>
                    <a:gd name="connsiteX3" fmla="*/ 183682 w 562494"/>
                    <a:gd name="connsiteY3" fmla="*/ 0 h 435031"/>
                    <a:gd name="connsiteX4" fmla="*/ 0 w 562494"/>
                    <a:gd name="connsiteY4" fmla="*/ 129346 h 435031"/>
                    <a:gd name="connsiteX5" fmla="*/ 27790 w 562494"/>
                    <a:gd name="connsiteY5" fmla="*/ 269687 h 435031"/>
                    <a:gd name="connsiteX6" fmla="*/ 321011 w 562494"/>
                    <a:gd name="connsiteY6" fmla="*/ 362846 h 435031"/>
                    <a:gd name="connsiteX7" fmla="*/ 422454 w 562494"/>
                    <a:gd name="connsiteY7" fmla="*/ 435031 h 4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494" h="435031">
                      <a:moveTo>
                        <a:pt x="422454" y="435031"/>
                      </a:moveTo>
                      <a:lnTo>
                        <a:pt x="562494" y="364578"/>
                      </a:lnTo>
                      <a:lnTo>
                        <a:pt x="457624" y="177206"/>
                      </a:lnTo>
                      <a:lnTo>
                        <a:pt x="183682" y="0"/>
                      </a:lnTo>
                      <a:lnTo>
                        <a:pt x="0" y="129346"/>
                      </a:lnTo>
                      <a:lnTo>
                        <a:pt x="27790" y="269687"/>
                      </a:lnTo>
                      <a:lnTo>
                        <a:pt x="321011" y="362846"/>
                      </a:lnTo>
                      <a:lnTo>
                        <a:pt x="422454" y="435031"/>
                      </a:lnTo>
                      <a:close/>
                    </a:path>
                  </a:pathLst>
                </a:custGeom>
                <a:solidFill>
                  <a:srgbClr val="593123"/>
                </a:solidFill>
                <a:ln w="3764" cap="flat">
                  <a:noFill/>
                  <a:prstDash val="solid"/>
                  <a:miter/>
                </a:ln>
              </p:spPr>
              <p:txBody>
                <a:bodyPr lIns="91440" tIns="45720" rIns="91440" bIns="45720" rtlCol="0" anchor="ctr"/>
                <a:lstStyle/>
                <a:p>
                  <a:endParaRPr lang="en-US" dirty="0">
                    <a:latin typeface="Arial"/>
                    <a:cs typeface="Arial"/>
                  </a:endParaRPr>
                </a:p>
              </p:txBody>
            </p:sp>
            <p:sp>
              <p:nvSpPr>
                <p:cNvPr id="244" name="Freeform: Shape 243">
                  <a:extLst>
                    <a:ext uri="{FF2B5EF4-FFF2-40B4-BE49-F238E27FC236}">
                      <a16:creationId xmlns:a16="http://schemas.microsoft.com/office/drawing/2014/main" id="{D57BA094-5F4F-4903-87D6-41B02C432459}"/>
                    </a:ext>
                  </a:extLst>
                </p:cNvPr>
                <p:cNvSpPr/>
                <p:nvPr/>
              </p:nvSpPr>
              <p:spPr>
                <a:xfrm>
                  <a:off x="2063453" y="2266657"/>
                  <a:ext cx="1133950" cy="1892289"/>
                </a:xfrm>
                <a:custGeom>
                  <a:avLst/>
                  <a:gdLst>
                    <a:gd name="connsiteX0" fmla="*/ 0 w 1133950"/>
                    <a:gd name="connsiteY0" fmla="*/ 1892289 h 1892289"/>
                    <a:gd name="connsiteX1" fmla="*/ 62244 w 1133950"/>
                    <a:gd name="connsiteY1" fmla="*/ 1279864 h 1892289"/>
                    <a:gd name="connsiteX2" fmla="*/ 631817 w 1133950"/>
                    <a:gd name="connsiteY2" fmla="*/ 953958 h 1892289"/>
                    <a:gd name="connsiteX3" fmla="*/ 108071 w 1133950"/>
                    <a:gd name="connsiteY3" fmla="*/ 278799 h 1892289"/>
                    <a:gd name="connsiteX4" fmla="*/ 296460 w 1133950"/>
                    <a:gd name="connsiteY4" fmla="*/ 0 h 1892289"/>
                    <a:gd name="connsiteX5" fmla="*/ 1133950 w 1133950"/>
                    <a:gd name="connsiteY5" fmla="*/ 874091 h 1892289"/>
                    <a:gd name="connsiteX6" fmla="*/ 1133950 w 1133950"/>
                    <a:gd name="connsiteY6" fmla="*/ 1140879 h 1892289"/>
                    <a:gd name="connsiteX7" fmla="*/ 0 w 1133950"/>
                    <a:gd name="connsiteY7" fmla="*/ 1892289 h 1892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50" h="1892289">
                      <a:moveTo>
                        <a:pt x="0" y="1892289"/>
                      </a:moveTo>
                      <a:lnTo>
                        <a:pt x="62244" y="1279864"/>
                      </a:lnTo>
                      <a:lnTo>
                        <a:pt x="631817" y="953958"/>
                      </a:lnTo>
                      <a:lnTo>
                        <a:pt x="108071" y="278799"/>
                      </a:lnTo>
                      <a:lnTo>
                        <a:pt x="296460" y="0"/>
                      </a:lnTo>
                      <a:lnTo>
                        <a:pt x="1133950" y="874091"/>
                      </a:lnTo>
                      <a:lnTo>
                        <a:pt x="1133950" y="1140879"/>
                      </a:lnTo>
                      <a:lnTo>
                        <a:pt x="0" y="1892289"/>
                      </a:lnTo>
                      <a:close/>
                    </a:path>
                  </a:pathLst>
                </a:custGeom>
                <a:solidFill>
                  <a:srgbClr val="005891"/>
                </a:solidFill>
                <a:ln w="3764" cap="flat">
                  <a:noFill/>
                  <a:prstDash val="solid"/>
                  <a:miter/>
                </a:ln>
              </p:spPr>
              <p:txBody>
                <a:bodyPr lIns="91440" tIns="45720" rIns="91440" bIns="45720" rtlCol="0" anchor="ctr"/>
                <a:lstStyle/>
                <a:p>
                  <a:endParaRPr lang="en-US" dirty="0">
                    <a:latin typeface="Arial"/>
                    <a:cs typeface="Arial"/>
                  </a:endParaRPr>
                </a:p>
              </p:txBody>
            </p:sp>
            <p:sp>
              <p:nvSpPr>
                <p:cNvPr id="245" name="Freeform: Shape 244">
                  <a:extLst>
                    <a:ext uri="{FF2B5EF4-FFF2-40B4-BE49-F238E27FC236}">
                      <a16:creationId xmlns:a16="http://schemas.microsoft.com/office/drawing/2014/main" id="{321616E7-BEDA-4C3A-87D4-4A31A5C305A5}"/>
                    </a:ext>
                  </a:extLst>
                </p:cNvPr>
                <p:cNvSpPr/>
                <p:nvPr/>
              </p:nvSpPr>
              <p:spPr>
                <a:xfrm>
                  <a:off x="2139931" y="2251595"/>
                  <a:ext cx="215011" cy="285803"/>
                </a:xfrm>
                <a:custGeom>
                  <a:avLst/>
                  <a:gdLst>
                    <a:gd name="connsiteX0" fmla="*/ 215012 w 215011"/>
                    <a:gd name="connsiteY0" fmla="*/ 34944 h 285803"/>
                    <a:gd name="connsiteX1" fmla="*/ 167528 w 215011"/>
                    <a:gd name="connsiteY1" fmla="*/ 0 h 285803"/>
                    <a:gd name="connsiteX2" fmla="*/ 0 w 215011"/>
                    <a:gd name="connsiteY2" fmla="*/ 235760 h 285803"/>
                    <a:gd name="connsiteX3" fmla="*/ 45337 w 215011"/>
                    <a:gd name="connsiteY3" fmla="*/ 285803 h 285803"/>
                    <a:gd name="connsiteX4" fmla="*/ 215012 w 215011"/>
                    <a:gd name="connsiteY4" fmla="*/ 34944 h 28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11" h="285803">
                      <a:moveTo>
                        <a:pt x="215012" y="34944"/>
                      </a:moveTo>
                      <a:lnTo>
                        <a:pt x="167528" y="0"/>
                      </a:lnTo>
                      <a:lnTo>
                        <a:pt x="0" y="235760"/>
                      </a:lnTo>
                      <a:lnTo>
                        <a:pt x="45337" y="285803"/>
                      </a:lnTo>
                      <a:lnTo>
                        <a:pt x="215012" y="34944"/>
                      </a:ln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dirty="0">
                    <a:latin typeface="Arial"/>
                    <a:cs typeface="Arial"/>
                  </a:endParaRPr>
                </a:p>
              </p:txBody>
            </p:sp>
            <p:sp>
              <p:nvSpPr>
                <p:cNvPr id="246" name="Freeform: Shape 245">
                  <a:extLst>
                    <a:ext uri="{FF2B5EF4-FFF2-40B4-BE49-F238E27FC236}">
                      <a16:creationId xmlns:a16="http://schemas.microsoft.com/office/drawing/2014/main" id="{CE7B9F16-29F2-444F-9F8A-04FD0C305F5C}"/>
                    </a:ext>
                  </a:extLst>
                </p:cNvPr>
                <p:cNvSpPr/>
                <p:nvPr/>
              </p:nvSpPr>
              <p:spPr>
                <a:xfrm>
                  <a:off x="524897" y="3294419"/>
                  <a:ext cx="1758876" cy="3312494"/>
                </a:xfrm>
                <a:custGeom>
                  <a:avLst/>
                  <a:gdLst>
                    <a:gd name="connsiteX0" fmla="*/ 1264539 w 1758876"/>
                    <a:gd name="connsiteY0" fmla="*/ 37768 h 3312494"/>
                    <a:gd name="connsiteX1" fmla="*/ 888928 w 1758876"/>
                    <a:gd name="connsiteY1" fmla="*/ 10619 h 3312494"/>
                    <a:gd name="connsiteX2" fmla="*/ 704003 w 1758876"/>
                    <a:gd name="connsiteY2" fmla="*/ 0 h 3312494"/>
                    <a:gd name="connsiteX3" fmla="*/ 416542 w 1758876"/>
                    <a:gd name="connsiteY3" fmla="*/ 94289 h 3312494"/>
                    <a:gd name="connsiteX4" fmla="*/ 118614 w 1758876"/>
                    <a:gd name="connsiteY4" fmla="*/ 212451 h 3312494"/>
                    <a:gd name="connsiteX5" fmla="*/ 67666 w 1758876"/>
                    <a:gd name="connsiteY5" fmla="*/ 707806 h 3312494"/>
                    <a:gd name="connsiteX6" fmla="*/ 30124 w 1758876"/>
                    <a:gd name="connsiteY6" fmla="*/ 1121449 h 3312494"/>
                    <a:gd name="connsiteX7" fmla="*/ 145123 w 1758876"/>
                    <a:gd name="connsiteY7" fmla="*/ 1746451 h 3312494"/>
                    <a:gd name="connsiteX8" fmla="*/ 105774 w 1758876"/>
                    <a:gd name="connsiteY8" fmla="*/ 2259654 h 3312494"/>
                    <a:gd name="connsiteX9" fmla="*/ 0 w 1758876"/>
                    <a:gd name="connsiteY9" fmla="*/ 2951946 h 3312494"/>
                    <a:gd name="connsiteX10" fmla="*/ 196372 w 1758876"/>
                    <a:gd name="connsiteY10" fmla="*/ 3178066 h 3312494"/>
                    <a:gd name="connsiteX11" fmla="*/ 609563 w 1758876"/>
                    <a:gd name="connsiteY11" fmla="*/ 3312495 h 3312494"/>
                    <a:gd name="connsiteX12" fmla="*/ 768694 w 1758876"/>
                    <a:gd name="connsiteY12" fmla="*/ 2830771 h 3312494"/>
                    <a:gd name="connsiteX13" fmla="*/ 1411695 w 1758876"/>
                    <a:gd name="connsiteY13" fmla="*/ 2795940 h 3312494"/>
                    <a:gd name="connsiteX14" fmla="*/ 1507980 w 1758876"/>
                    <a:gd name="connsiteY14" fmla="*/ 3163305 h 3312494"/>
                    <a:gd name="connsiteX15" fmla="*/ 1620908 w 1758876"/>
                    <a:gd name="connsiteY15" fmla="*/ 3052937 h 3312494"/>
                    <a:gd name="connsiteX16" fmla="*/ 1673475 w 1758876"/>
                    <a:gd name="connsiteY16" fmla="*/ 2945244 h 3312494"/>
                    <a:gd name="connsiteX17" fmla="*/ 1681985 w 1758876"/>
                    <a:gd name="connsiteY17" fmla="*/ 1984131 h 3312494"/>
                    <a:gd name="connsiteX18" fmla="*/ 1695465 w 1758876"/>
                    <a:gd name="connsiteY18" fmla="*/ 1339812 h 3312494"/>
                    <a:gd name="connsiteX19" fmla="*/ 1758877 w 1758876"/>
                    <a:gd name="connsiteY19" fmla="*/ 731303 h 3312494"/>
                    <a:gd name="connsiteX20" fmla="*/ 1681985 w 1758876"/>
                    <a:gd name="connsiteY20" fmla="*/ 147985 h 3312494"/>
                    <a:gd name="connsiteX21" fmla="*/ 1486705 w 1758876"/>
                    <a:gd name="connsiteY21" fmla="*/ 80808 h 3312494"/>
                    <a:gd name="connsiteX22" fmla="*/ 1389065 w 1758876"/>
                    <a:gd name="connsiteY22" fmla="*/ 75009 h 3312494"/>
                    <a:gd name="connsiteX23" fmla="*/ 1264539 w 1758876"/>
                    <a:gd name="connsiteY23" fmla="*/ 37768 h 331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58876" h="3312494">
                      <a:moveTo>
                        <a:pt x="1264539" y="37768"/>
                      </a:moveTo>
                      <a:lnTo>
                        <a:pt x="888928" y="10619"/>
                      </a:lnTo>
                      <a:lnTo>
                        <a:pt x="704003" y="0"/>
                      </a:lnTo>
                      <a:lnTo>
                        <a:pt x="416542" y="94289"/>
                      </a:lnTo>
                      <a:lnTo>
                        <a:pt x="118614" y="212451"/>
                      </a:lnTo>
                      <a:lnTo>
                        <a:pt x="67666" y="707806"/>
                      </a:lnTo>
                      <a:lnTo>
                        <a:pt x="30124" y="1121449"/>
                      </a:lnTo>
                      <a:lnTo>
                        <a:pt x="145123" y="1746451"/>
                      </a:lnTo>
                      <a:lnTo>
                        <a:pt x="105774" y="2259654"/>
                      </a:lnTo>
                      <a:lnTo>
                        <a:pt x="0" y="2951946"/>
                      </a:lnTo>
                      <a:lnTo>
                        <a:pt x="196372" y="3178066"/>
                      </a:lnTo>
                      <a:lnTo>
                        <a:pt x="609563" y="3312495"/>
                      </a:lnTo>
                      <a:lnTo>
                        <a:pt x="768694" y="2830771"/>
                      </a:lnTo>
                      <a:lnTo>
                        <a:pt x="1411695" y="2795940"/>
                      </a:lnTo>
                      <a:lnTo>
                        <a:pt x="1507980" y="3163305"/>
                      </a:lnTo>
                      <a:lnTo>
                        <a:pt x="1620908" y="3052937"/>
                      </a:lnTo>
                      <a:lnTo>
                        <a:pt x="1673475" y="2945244"/>
                      </a:lnTo>
                      <a:lnTo>
                        <a:pt x="1681985" y="1984131"/>
                      </a:lnTo>
                      <a:lnTo>
                        <a:pt x="1695465" y="1339812"/>
                      </a:lnTo>
                      <a:lnTo>
                        <a:pt x="1758877" y="731303"/>
                      </a:lnTo>
                      <a:lnTo>
                        <a:pt x="1681985" y="147985"/>
                      </a:lnTo>
                      <a:lnTo>
                        <a:pt x="1486705" y="80808"/>
                      </a:lnTo>
                      <a:lnTo>
                        <a:pt x="1389065" y="75009"/>
                      </a:lnTo>
                      <a:lnTo>
                        <a:pt x="1264539" y="37768"/>
                      </a:lnTo>
                      <a:close/>
                    </a:path>
                  </a:pathLst>
                </a:custGeom>
                <a:solidFill>
                  <a:srgbClr val="187FBC"/>
                </a:solidFill>
                <a:ln w="3764" cap="flat">
                  <a:noFill/>
                  <a:prstDash val="solid"/>
                  <a:miter/>
                </a:ln>
              </p:spPr>
              <p:txBody>
                <a:bodyPr lIns="91440" tIns="45720" rIns="91440" bIns="45720" rtlCol="0" anchor="ctr"/>
                <a:lstStyle/>
                <a:p>
                  <a:endParaRPr lang="en-US" dirty="0">
                    <a:latin typeface="Arial"/>
                    <a:cs typeface="Arial"/>
                  </a:endParaRPr>
                </a:p>
              </p:txBody>
            </p:sp>
            <p:sp>
              <p:nvSpPr>
                <p:cNvPr id="247" name="Freeform: Shape 246">
                  <a:extLst>
                    <a:ext uri="{FF2B5EF4-FFF2-40B4-BE49-F238E27FC236}">
                      <a16:creationId xmlns:a16="http://schemas.microsoft.com/office/drawing/2014/main" id="{74F13223-33F8-4103-83E9-81014D18985E}"/>
                    </a:ext>
                  </a:extLst>
                </p:cNvPr>
                <p:cNvSpPr/>
                <p:nvPr/>
              </p:nvSpPr>
              <p:spPr>
                <a:xfrm>
                  <a:off x="1310085" y="2976383"/>
                  <a:ext cx="532482" cy="1190734"/>
                </a:xfrm>
                <a:custGeom>
                  <a:avLst/>
                  <a:gdLst>
                    <a:gd name="connsiteX0" fmla="*/ 6401 w 532482"/>
                    <a:gd name="connsiteY0" fmla="*/ 510229 h 1190734"/>
                    <a:gd name="connsiteX1" fmla="*/ 331103 w 532482"/>
                    <a:gd name="connsiteY1" fmla="*/ 1190735 h 1190734"/>
                    <a:gd name="connsiteX2" fmla="*/ 532483 w 532482"/>
                    <a:gd name="connsiteY2" fmla="*/ 606174 h 1190734"/>
                    <a:gd name="connsiteX3" fmla="*/ 481799 w 532482"/>
                    <a:gd name="connsiteY3" fmla="*/ 458829 h 1190734"/>
                    <a:gd name="connsiteX4" fmla="*/ 457700 w 532482"/>
                    <a:gd name="connsiteY4" fmla="*/ 438458 h 1190734"/>
                    <a:gd name="connsiteX5" fmla="*/ 483870 w 532482"/>
                    <a:gd name="connsiteY5" fmla="*/ 39990 h 1190734"/>
                    <a:gd name="connsiteX6" fmla="*/ 33438 w 532482"/>
                    <a:gd name="connsiteY6" fmla="*/ 0 h 1190734"/>
                    <a:gd name="connsiteX7" fmla="*/ 0 w 532482"/>
                    <a:gd name="connsiteY7" fmla="*/ 306551 h 1190734"/>
                    <a:gd name="connsiteX8" fmla="*/ 6401 w 532482"/>
                    <a:gd name="connsiteY8" fmla="*/ 510229 h 119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2482" h="1190734">
                      <a:moveTo>
                        <a:pt x="6401" y="510229"/>
                      </a:moveTo>
                      <a:lnTo>
                        <a:pt x="331103" y="1190735"/>
                      </a:lnTo>
                      <a:lnTo>
                        <a:pt x="532483" y="606174"/>
                      </a:lnTo>
                      <a:lnTo>
                        <a:pt x="481799" y="458829"/>
                      </a:lnTo>
                      <a:lnTo>
                        <a:pt x="457700" y="438458"/>
                      </a:lnTo>
                      <a:lnTo>
                        <a:pt x="483870" y="39990"/>
                      </a:lnTo>
                      <a:lnTo>
                        <a:pt x="33438" y="0"/>
                      </a:lnTo>
                      <a:lnTo>
                        <a:pt x="0" y="306551"/>
                      </a:lnTo>
                      <a:lnTo>
                        <a:pt x="6401" y="510229"/>
                      </a:lnTo>
                      <a:close/>
                    </a:path>
                  </a:pathLst>
                </a:custGeom>
                <a:solidFill>
                  <a:srgbClr val="593123"/>
                </a:solidFill>
                <a:ln w="3764" cap="flat">
                  <a:noFill/>
                  <a:prstDash val="solid"/>
                  <a:miter/>
                </a:ln>
              </p:spPr>
              <p:txBody>
                <a:bodyPr lIns="91440" tIns="45720" rIns="91440" bIns="45720" rtlCol="0" anchor="ctr"/>
                <a:lstStyle/>
                <a:p>
                  <a:endParaRPr lang="en-US" dirty="0">
                    <a:latin typeface="Arial"/>
                    <a:cs typeface="Arial"/>
                  </a:endParaRPr>
                </a:p>
              </p:txBody>
            </p:sp>
            <p:sp>
              <p:nvSpPr>
                <p:cNvPr id="248" name="Freeform: Shape 247">
                  <a:extLst>
                    <a:ext uri="{FF2B5EF4-FFF2-40B4-BE49-F238E27FC236}">
                      <a16:creationId xmlns:a16="http://schemas.microsoft.com/office/drawing/2014/main" id="{EDCBB229-579A-443F-AA7B-911259D7185C}"/>
                    </a:ext>
                  </a:extLst>
                </p:cNvPr>
                <p:cNvSpPr/>
                <p:nvPr/>
              </p:nvSpPr>
              <p:spPr>
                <a:xfrm>
                  <a:off x="1256614" y="3128924"/>
                  <a:ext cx="736913" cy="3035771"/>
                </a:xfrm>
                <a:custGeom>
                  <a:avLst/>
                  <a:gdLst>
                    <a:gd name="connsiteX0" fmla="*/ 319731 w 736913"/>
                    <a:gd name="connsiteY0" fmla="*/ 128969 h 3035771"/>
                    <a:gd name="connsiteX1" fmla="*/ 72411 w 736913"/>
                    <a:gd name="connsiteY1" fmla="*/ 0 h 3035771"/>
                    <a:gd name="connsiteX2" fmla="*/ 40517 w 736913"/>
                    <a:gd name="connsiteY2" fmla="*/ 14987 h 3035771"/>
                    <a:gd name="connsiteX3" fmla="*/ 0 w 736913"/>
                    <a:gd name="connsiteY3" fmla="*/ 175586 h 3035771"/>
                    <a:gd name="connsiteX4" fmla="*/ 62395 w 736913"/>
                    <a:gd name="connsiteY4" fmla="*/ 476339 h 3035771"/>
                    <a:gd name="connsiteX5" fmla="*/ 84197 w 736913"/>
                    <a:gd name="connsiteY5" fmla="*/ 873150 h 3035771"/>
                    <a:gd name="connsiteX6" fmla="*/ 53470 w 736913"/>
                    <a:gd name="connsiteY6" fmla="*/ 1961274 h 3035771"/>
                    <a:gd name="connsiteX7" fmla="*/ 25831 w 736913"/>
                    <a:gd name="connsiteY7" fmla="*/ 3029968 h 3035771"/>
                    <a:gd name="connsiteX8" fmla="*/ 679941 w 736913"/>
                    <a:gd name="connsiteY8" fmla="*/ 2961398 h 3035771"/>
                    <a:gd name="connsiteX9" fmla="*/ 736913 w 736913"/>
                    <a:gd name="connsiteY9" fmla="*/ 1937476 h 3035771"/>
                    <a:gd name="connsiteX10" fmla="*/ 736913 w 736913"/>
                    <a:gd name="connsiteY10" fmla="*/ 1065342 h 3035771"/>
                    <a:gd name="connsiteX11" fmla="*/ 690823 w 736913"/>
                    <a:gd name="connsiteY11" fmla="*/ 630613 h 3035771"/>
                    <a:gd name="connsiteX12" fmla="*/ 581472 w 736913"/>
                    <a:gd name="connsiteY12" fmla="*/ 337165 h 3035771"/>
                    <a:gd name="connsiteX13" fmla="*/ 537227 w 736913"/>
                    <a:gd name="connsiteY13" fmla="*/ 257562 h 3035771"/>
                    <a:gd name="connsiteX14" fmla="*/ 525630 w 736913"/>
                    <a:gd name="connsiteY14" fmla="*/ 116016 h 3035771"/>
                    <a:gd name="connsiteX15" fmla="*/ 319693 w 736913"/>
                    <a:gd name="connsiteY15" fmla="*/ 128932 h 303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36913" h="3035771">
                      <a:moveTo>
                        <a:pt x="319731" y="128969"/>
                      </a:moveTo>
                      <a:cubicBezTo>
                        <a:pt x="109275" y="115037"/>
                        <a:pt x="72411" y="0"/>
                        <a:pt x="72411" y="0"/>
                      </a:cubicBezTo>
                      <a:lnTo>
                        <a:pt x="40517" y="14987"/>
                      </a:lnTo>
                      <a:lnTo>
                        <a:pt x="0" y="175586"/>
                      </a:lnTo>
                      <a:lnTo>
                        <a:pt x="62395" y="476339"/>
                      </a:lnTo>
                      <a:lnTo>
                        <a:pt x="84197" y="873150"/>
                      </a:lnTo>
                      <a:lnTo>
                        <a:pt x="53470" y="1961274"/>
                      </a:lnTo>
                      <a:lnTo>
                        <a:pt x="25831" y="3029968"/>
                      </a:lnTo>
                      <a:cubicBezTo>
                        <a:pt x="343755" y="3054029"/>
                        <a:pt x="505974" y="2997810"/>
                        <a:pt x="679941" y="2961398"/>
                      </a:cubicBezTo>
                      <a:lnTo>
                        <a:pt x="736913" y="1937476"/>
                      </a:lnTo>
                      <a:lnTo>
                        <a:pt x="736913" y="1065342"/>
                      </a:lnTo>
                      <a:lnTo>
                        <a:pt x="690823" y="630613"/>
                      </a:lnTo>
                      <a:lnTo>
                        <a:pt x="581472" y="337165"/>
                      </a:lnTo>
                      <a:lnTo>
                        <a:pt x="537227" y="257562"/>
                      </a:lnTo>
                      <a:lnTo>
                        <a:pt x="525630" y="116016"/>
                      </a:lnTo>
                      <a:cubicBezTo>
                        <a:pt x="525630" y="116016"/>
                        <a:pt x="427462" y="136048"/>
                        <a:pt x="319693" y="128932"/>
                      </a:cubicBez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dirty="0">
                    <a:latin typeface="Arial"/>
                    <a:cs typeface="Arial"/>
                  </a:endParaRPr>
                </a:p>
              </p:txBody>
            </p:sp>
            <p:sp>
              <p:nvSpPr>
                <p:cNvPr id="249" name="Freeform: Shape 248">
                  <a:extLst>
                    <a:ext uri="{FF2B5EF4-FFF2-40B4-BE49-F238E27FC236}">
                      <a16:creationId xmlns:a16="http://schemas.microsoft.com/office/drawing/2014/main" id="{265167F0-6DBC-42AD-B066-0FB8C6474A40}"/>
                    </a:ext>
                  </a:extLst>
                </p:cNvPr>
                <p:cNvSpPr/>
                <p:nvPr/>
              </p:nvSpPr>
              <p:spPr>
                <a:xfrm>
                  <a:off x="1504310" y="3220615"/>
                  <a:ext cx="289568" cy="182709"/>
                </a:xfrm>
                <a:custGeom>
                  <a:avLst/>
                  <a:gdLst>
                    <a:gd name="connsiteX0" fmla="*/ 289569 w 289568"/>
                    <a:gd name="connsiteY0" fmla="*/ 165871 h 182709"/>
                    <a:gd name="connsiteX1" fmla="*/ 0 w 289568"/>
                    <a:gd name="connsiteY1" fmla="*/ 159621 h 182709"/>
                    <a:gd name="connsiteX2" fmla="*/ 20447 w 289568"/>
                    <a:gd name="connsiteY2" fmla="*/ 34003 h 182709"/>
                    <a:gd name="connsiteX3" fmla="*/ 289569 w 289568"/>
                    <a:gd name="connsiteY3" fmla="*/ 0 h 182709"/>
                    <a:gd name="connsiteX4" fmla="*/ 289569 w 289568"/>
                    <a:gd name="connsiteY4" fmla="*/ 165871 h 18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8" h="182709">
                      <a:moveTo>
                        <a:pt x="289569" y="165871"/>
                      </a:moveTo>
                      <a:cubicBezTo>
                        <a:pt x="289569" y="165871"/>
                        <a:pt x="113267" y="207631"/>
                        <a:pt x="0" y="159621"/>
                      </a:cubicBezTo>
                      <a:lnTo>
                        <a:pt x="20447" y="34003"/>
                      </a:lnTo>
                      <a:cubicBezTo>
                        <a:pt x="118463" y="48236"/>
                        <a:pt x="224501" y="31292"/>
                        <a:pt x="289569" y="0"/>
                      </a:cubicBezTo>
                      <a:lnTo>
                        <a:pt x="289569" y="165871"/>
                      </a:ln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dirty="0">
                    <a:latin typeface="Arial"/>
                    <a:cs typeface="Arial"/>
                  </a:endParaRPr>
                </a:p>
              </p:txBody>
            </p:sp>
            <p:sp>
              <p:nvSpPr>
                <p:cNvPr id="250" name="Freeform: Shape 249">
                  <a:extLst>
                    <a:ext uri="{FF2B5EF4-FFF2-40B4-BE49-F238E27FC236}">
                      <a16:creationId xmlns:a16="http://schemas.microsoft.com/office/drawing/2014/main" id="{7A15919E-D4A5-434D-9E76-0D1F936C40A0}"/>
                    </a:ext>
                  </a:extLst>
                </p:cNvPr>
                <p:cNvSpPr/>
                <p:nvPr/>
              </p:nvSpPr>
              <p:spPr>
                <a:xfrm>
                  <a:off x="1164641" y="2236815"/>
                  <a:ext cx="870707" cy="1057604"/>
                </a:xfrm>
                <a:custGeom>
                  <a:avLst/>
                  <a:gdLst>
                    <a:gd name="connsiteX0" fmla="*/ 721041 w 870707"/>
                    <a:gd name="connsiteY0" fmla="*/ 14366 h 1057604"/>
                    <a:gd name="connsiteX1" fmla="*/ 308716 w 870707"/>
                    <a:gd name="connsiteY1" fmla="*/ 1601 h 1057604"/>
                    <a:gd name="connsiteX2" fmla="*/ 7512 w 870707"/>
                    <a:gd name="connsiteY2" fmla="*/ 497671 h 1057604"/>
                    <a:gd name="connsiteX3" fmla="*/ 254719 w 870707"/>
                    <a:gd name="connsiteY3" fmla="*/ 793980 h 1057604"/>
                    <a:gd name="connsiteX4" fmla="*/ 276672 w 870707"/>
                    <a:gd name="connsiteY4" fmla="*/ 927355 h 1057604"/>
                    <a:gd name="connsiteX5" fmla="*/ 462275 w 870707"/>
                    <a:gd name="connsiteY5" fmla="*/ 1057605 h 1057604"/>
                    <a:gd name="connsiteX6" fmla="*/ 665538 w 870707"/>
                    <a:gd name="connsiteY6" fmla="*/ 1057605 h 1057604"/>
                    <a:gd name="connsiteX7" fmla="*/ 828924 w 870707"/>
                    <a:gd name="connsiteY7" fmla="*/ 684968 h 1057604"/>
                    <a:gd name="connsiteX8" fmla="*/ 870420 w 870707"/>
                    <a:gd name="connsiteY8" fmla="*/ 403533 h 1057604"/>
                    <a:gd name="connsiteX9" fmla="*/ 838112 w 870707"/>
                    <a:gd name="connsiteY9" fmla="*/ 137800 h 1057604"/>
                    <a:gd name="connsiteX10" fmla="*/ 721041 w 870707"/>
                    <a:gd name="connsiteY10" fmla="*/ 14366 h 105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0707" h="1057604">
                      <a:moveTo>
                        <a:pt x="721041" y="14366"/>
                      </a:moveTo>
                      <a:cubicBezTo>
                        <a:pt x="721041" y="14366"/>
                        <a:pt x="404361" y="-5705"/>
                        <a:pt x="308716" y="1601"/>
                      </a:cubicBezTo>
                      <a:cubicBezTo>
                        <a:pt x="17867" y="23817"/>
                        <a:pt x="-20202" y="169355"/>
                        <a:pt x="7512" y="497671"/>
                      </a:cubicBezTo>
                      <a:cubicBezTo>
                        <a:pt x="24532" y="699013"/>
                        <a:pt x="254719" y="793980"/>
                        <a:pt x="254719" y="793980"/>
                      </a:cubicBezTo>
                      <a:lnTo>
                        <a:pt x="276672" y="927355"/>
                      </a:lnTo>
                      <a:cubicBezTo>
                        <a:pt x="338238" y="951718"/>
                        <a:pt x="462275" y="1057605"/>
                        <a:pt x="462275" y="1057605"/>
                      </a:cubicBezTo>
                      <a:lnTo>
                        <a:pt x="665538" y="1057605"/>
                      </a:lnTo>
                      <a:lnTo>
                        <a:pt x="828924" y="684968"/>
                      </a:lnTo>
                      <a:cubicBezTo>
                        <a:pt x="828924" y="684968"/>
                        <a:pt x="873620" y="420214"/>
                        <a:pt x="870420" y="403533"/>
                      </a:cubicBezTo>
                      <a:cubicBezTo>
                        <a:pt x="870420" y="403533"/>
                        <a:pt x="875993" y="239732"/>
                        <a:pt x="838112" y="137800"/>
                      </a:cubicBezTo>
                      <a:cubicBezTo>
                        <a:pt x="807837" y="56314"/>
                        <a:pt x="721041" y="14366"/>
                        <a:pt x="721041" y="14366"/>
                      </a:cubicBezTo>
                      <a:close/>
                    </a:path>
                  </a:pathLst>
                </a:custGeom>
                <a:solidFill>
                  <a:srgbClr val="593123"/>
                </a:solidFill>
                <a:ln w="3764" cap="flat">
                  <a:noFill/>
                  <a:prstDash val="solid"/>
                  <a:miter/>
                </a:ln>
              </p:spPr>
              <p:txBody>
                <a:bodyPr lIns="91440" tIns="45720" rIns="91440" bIns="45720" rtlCol="0" anchor="ctr"/>
                <a:lstStyle/>
                <a:p>
                  <a:endParaRPr lang="en-US" dirty="0">
                    <a:latin typeface="Arial"/>
                    <a:cs typeface="Arial"/>
                  </a:endParaRPr>
                </a:p>
              </p:txBody>
            </p:sp>
            <p:sp>
              <p:nvSpPr>
                <p:cNvPr id="251" name="Freeform: Shape 250">
                  <a:extLst>
                    <a:ext uri="{FF2B5EF4-FFF2-40B4-BE49-F238E27FC236}">
                      <a16:creationId xmlns:a16="http://schemas.microsoft.com/office/drawing/2014/main" id="{AE894C7C-63BE-45DD-9BEC-EA27C5AEC8DC}"/>
                    </a:ext>
                  </a:extLst>
                </p:cNvPr>
                <p:cNvSpPr/>
                <p:nvPr/>
              </p:nvSpPr>
              <p:spPr>
                <a:xfrm>
                  <a:off x="1106667" y="2111365"/>
                  <a:ext cx="956711" cy="981711"/>
                </a:xfrm>
                <a:custGeom>
                  <a:avLst/>
                  <a:gdLst>
                    <a:gd name="connsiteX0" fmla="*/ 846720 w 956711"/>
                    <a:gd name="connsiteY0" fmla="*/ 58480 h 981711"/>
                    <a:gd name="connsiteX1" fmla="*/ 677987 w 956711"/>
                    <a:gd name="connsiteY1" fmla="*/ 1922 h 981711"/>
                    <a:gd name="connsiteX2" fmla="*/ 367519 w 956711"/>
                    <a:gd name="connsiteY2" fmla="*/ 2223 h 981711"/>
                    <a:gd name="connsiteX3" fmla="*/ 7083 w 956711"/>
                    <a:gd name="connsiteY3" fmla="*/ 632723 h 981711"/>
                    <a:gd name="connsiteX4" fmla="*/ 125848 w 956711"/>
                    <a:gd name="connsiteY4" fmla="*/ 888590 h 981711"/>
                    <a:gd name="connsiteX5" fmla="*/ 224128 w 956711"/>
                    <a:gd name="connsiteY5" fmla="*/ 981712 h 981711"/>
                    <a:gd name="connsiteX6" fmla="*/ 298799 w 956711"/>
                    <a:gd name="connsiteY6" fmla="*/ 773742 h 981711"/>
                    <a:gd name="connsiteX7" fmla="*/ 389058 w 956711"/>
                    <a:gd name="connsiteY7" fmla="*/ 715602 h 981711"/>
                    <a:gd name="connsiteX8" fmla="*/ 347374 w 956711"/>
                    <a:gd name="connsiteY8" fmla="*/ 401218 h 981711"/>
                    <a:gd name="connsiteX9" fmla="*/ 518103 w 956711"/>
                    <a:gd name="connsiteY9" fmla="*/ 249317 h 981711"/>
                    <a:gd name="connsiteX10" fmla="*/ 834708 w 956711"/>
                    <a:gd name="connsiteY10" fmla="*/ 294202 h 981711"/>
                    <a:gd name="connsiteX11" fmla="*/ 904822 w 956711"/>
                    <a:gd name="connsiteY11" fmla="*/ 291566 h 981711"/>
                    <a:gd name="connsiteX12" fmla="*/ 956711 w 956711"/>
                    <a:gd name="connsiteY12" fmla="*/ 228870 h 981711"/>
                    <a:gd name="connsiteX13" fmla="*/ 956711 w 956711"/>
                    <a:gd name="connsiteY13" fmla="*/ 120988 h 981711"/>
                    <a:gd name="connsiteX14" fmla="*/ 846645 w 956711"/>
                    <a:gd name="connsiteY14" fmla="*/ 58442 h 98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6711" h="981711">
                      <a:moveTo>
                        <a:pt x="846720" y="58480"/>
                      </a:moveTo>
                      <a:lnTo>
                        <a:pt x="677987" y="1922"/>
                      </a:lnTo>
                      <a:cubicBezTo>
                        <a:pt x="677987" y="1922"/>
                        <a:pt x="430705" y="-2597"/>
                        <a:pt x="367519" y="2223"/>
                      </a:cubicBezTo>
                      <a:cubicBezTo>
                        <a:pt x="85595" y="23724"/>
                        <a:pt x="-31250" y="315553"/>
                        <a:pt x="7083" y="632723"/>
                      </a:cubicBezTo>
                      <a:lnTo>
                        <a:pt x="125848" y="888590"/>
                      </a:lnTo>
                      <a:lnTo>
                        <a:pt x="224128" y="981712"/>
                      </a:lnTo>
                      <a:lnTo>
                        <a:pt x="298799" y="773742"/>
                      </a:lnTo>
                      <a:cubicBezTo>
                        <a:pt x="342140" y="763048"/>
                        <a:pt x="389058" y="715602"/>
                        <a:pt x="389058" y="715602"/>
                      </a:cubicBezTo>
                      <a:lnTo>
                        <a:pt x="347374" y="401218"/>
                      </a:lnTo>
                      <a:lnTo>
                        <a:pt x="518103" y="249317"/>
                      </a:lnTo>
                      <a:lnTo>
                        <a:pt x="834708" y="294202"/>
                      </a:lnTo>
                      <a:lnTo>
                        <a:pt x="904822" y="291566"/>
                      </a:lnTo>
                      <a:lnTo>
                        <a:pt x="956711" y="228870"/>
                      </a:lnTo>
                      <a:lnTo>
                        <a:pt x="956711" y="120988"/>
                      </a:lnTo>
                      <a:lnTo>
                        <a:pt x="846645" y="58442"/>
                      </a:lnTo>
                      <a:close/>
                    </a:path>
                  </a:pathLst>
                </a:custGeom>
                <a:solidFill>
                  <a:schemeClr val="tx1"/>
                </a:solidFill>
                <a:ln w="3764" cap="flat">
                  <a:noFill/>
                  <a:prstDash val="solid"/>
                  <a:miter/>
                </a:ln>
              </p:spPr>
              <p:txBody>
                <a:bodyPr lIns="91440" tIns="45720" rIns="91440" bIns="45720" rtlCol="0" anchor="ctr"/>
                <a:lstStyle/>
                <a:p>
                  <a:endParaRPr lang="en-US" dirty="0">
                    <a:latin typeface="Arial"/>
                    <a:cs typeface="Arial"/>
                  </a:endParaRPr>
                </a:p>
              </p:txBody>
            </p:sp>
            <p:sp>
              <p:nvSpPr>
                <p:cNvPr id="252" name="Freeform: Shape 251">
                  <a:extLst>
                    <a:ext uri="{FF2B5EF4-FFF2-40B4-BE49-F238E27FC236}">
                      <a16:creationId xmlns:a16="http://schemas.microsoft.com/office/drawing/2014/main" id="{6913F0CD-18A2-4B0B-944A-B3B635B98094}"/>
                    </a:ext>
                  </a:extLst>
                </p:cNvPr>
                <p:cNvSpPr/>
                <p:nvPr/>
              </p:nvSpPr>
              <p:spPr>
                <a:xfrm>
                  <a:off x="1316458" y="2756164"/>
                  <a:ext cx="187846" cy="271463"/>
                </a:xfrm>
                <a:custGeom>
                  <a:avLst/>
                  <a:gdLst>
                    <a:gd name="connsiteX0" fmla="*/ 187589 w 187846"/>
                    <a:gd name="connsiteY0" fmla="*/ 158351 h 271463"/>
                    <a:gd name="connsiteX1" fmla="*/ 111526 w 187846"/>
                    <a:gd name="connsiteY1" fmla="*/ 268907 h 271463"/>
                    <a:gd name="connsiteX2" fmla="*/ 4133 w 187846"/>
                    <a:gd name="connsiteY2" fmla="*/ 148749 h 271463"/>
                    <a:gd name="connsiteX3" fmla="*/ 102149 w 187846"/>
                    <a:gd name="connsiteY3" fmla="*/ 48 h 271463"/>
                    <a:gd name="connsiteX4" fmla="*/ 187589 w 187846"/>
                    <a:gd name="connsiteY4" fmla="*/ 15835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846" h="271463">
                      <a:moveTo>
                        <a:pt x="187589" y="158351"/>
                      </a:moveTo>
                      <a:cubicBezTo>
                        <a:pt x="184803" y="239235"/>
                        <a:pt x="179569" y="282802"/>
                        <a:pt x="111526" y="268907"/>
                      </a:cubicBezTo>
                      <a:cubicBezTo>
                        <a:pt x="74962" y="261451"/>
                        <a:pt x="29136" y="253996"/>
                        <a:pt x="4133" y="148749"/>
                      </a:cubicBezTo>
                      <a:cubicBezTo>
                        <a:pt x="-14619" y="69786"/>
                        <a:pt x="32600" y="-2136"/>
                        <a:pt x="102149" y="48"/>
                      </a:cubicBezTo>
                      <a:cubicBezTo>
                        <a:pt x="171699" y="2195"/>
                        <a:pt x="190338" y="77468"/>
                        <a:pt x="187589" y="158351"/>
                      </a:cubicBezTo>
                      <a:close/>
                    </a:path>
                  </a:pathLst>
                </a:custGeom>
                <a:solidFill>
                  <a:srgbClr val="593123"/>
                </a:solidFill>
                <a:ln w="3764" cap="flat">
                  <a:noFill/>
                  <a:prstDash val="solid"/>
                  <a:miter/>
                </a:ln>
              </p:spPr>
              <p:txBody>
                <a:bodyPr lIns="91440" tIns="45720" rIns="91440" bIns="45720" rtlCol="0" anchor="ctr"/>
                <a:lstStyle/>
                <a:p>
                  <a:endParaRPr lang="en-US" dirty="0">
                    <a:latin typeface="Arial"/>
                    <a:cs typeface="Arial"/>
                  </a:endParaRPr>
                </a:p>
              </p:txBody>
            </p:sp>
          </p:grpSp>
          <p:grpSp>
            <p:nvGrpSpPr>
              <p:cNvPr id="253" name="Graphic 234">
                <a:extLst>
                  <a:ext uri="{FF2B5EF4-FFF2-40B4-BE49-F238E27FC236}">
                    <a16:creationId xmlns:a16="http://schemas.microsoft.com/office/drawing/2014/main" id="{7DB2A66F-307D-4692-B102-2D60E826B349}"/>
                  </a:ext>
                </a:extLst>
              </p:cNvPr>
              <p:cNvGrpSpPr/>
              <p:nvPr/>
            </p:nvGrpSpPr>
            <p:grpSpPr>
              <a:xfrm>
                <a:off x="92465" y="3456977"/>
                <a:ext cx="905759" cy="3072856"/>
                <a:chOff x="92465" y="3456977"/>
                <a:chExt cx="905759" cy="3072856"/>
              </a:xfrm>
            </p:grpSpPr>
            <p:sp>
              <p:nvSpPr>
                <p:cNvPr id="254" name="Freeform: Shape 253">
                  <a:extLst>
                    <a:ext uri="{FF2B5EF4-FFF2-40B4-BE49-F238E27FC236}">
                      <a16:creationId xmlns:a16="http://schemas.microsoft.com/office/drawing/2014/main" id="{11DDD3A2-3BDA-4A03-993B-214EA56C43AA}"/>
                    </a:ext>
                  </a:extLst>
                </p:cNvPr>
                <p:cNvSpPr/>
                <p:nvPr/>
              </p:nvSpPr>
              <p:spPr>
                <a:xfrm>
                  <a:off x="164085" y="6089305"/>
                  <a:ext cx="432282" cy="440528"/>
                </a:xfrm>
                <a:custGeom>
                  <a:avLst/>
                  <a:gdLst>
                    <a:gd name="connsiteX0" fmla="*/ 173704 w 432282"/>
                    <a:gd name="connsiteY0" fmla="*/ 0 h 440528"/>
                    <a:gd name="connsiteX1" fmla="*/ 253081 w 432282"/>
                    <a:gd name="connsiteY1" fmla="*/ 24024 h 440528"/>
                    <a:gd name="connsiteX2" fmla="*/ 411572 w 432282"/>
                    <a:gd name="connsiteY2" fmla="*/ 176867 h 440528"/>
                    <a:gd name="connsiteX3" fmla="*/ 432282 w 432282"/>
                    <a:gd name="connsiteY3" fmla="*/ 408786 h 440528"/>
                    <a:gd name="connsiteX4" fmla="*/ 86833 w 432282"/>
                    <a:gd name="connsiteY4" fmla="*/ 440529 h 440528"/>
                    <a:gd name="connsiteX5" fmla="*/ 0 w 432282"/>
                    <a:gd name="connsiteY5" fmla="*/ 165721 h 440528"/>
                    <a:gd name="connsiteX6" fmla="*/ 10581 w 432282"/>
                    <a:gd name="connsiteY6" fmla="*/ 31480 h 440528"/>
                    <a:gd name="connsiteX7" fmla="*/ 173704 w 432282"/>
                    <a:gd name="connsiteY7" fmla="*/ 0 h 440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282" h="440528">
                      <a:moveTo>
                        <a:pt x="173704" y="0"/>
                      </a:moveTo>
                      <a:lnTo>
                        <a:pt x="253081" y="24024"/>
                      </a:lnTo>
                      <a:lnTo>
                        <a:pt x="411572" y="176867"/>
                      </a:lnTo>
                      <a:lnTo>
                        <a:pt x="432282" y="408786"/>
                      </a:lnTo>
                      <a:lnTo>
                        <a:pt x="86833" y="440529"/>
                      </a:lnTo>
                      <a:lnTo>
                        <a:pt x="0" y="165721"/>
                      </a:lnTo>
                      <a:lnTo>
                        <a:pt x="10581" y="31480"/>
                      </a:lnTo>
                      <a:lnTo>
                        <a:pt x="173704" y="0"/>
                      </a:lnTo>
                      <a:close/>
                    </a:path>
                  </a:pathLst>
                </a:custGeom>
                <a:solidFill>
                  <a:srgbClr val="593123"/>
                </a:solidFill>
                <a:ln w="3764" cap="flat">
                  <a:noFill/>
                  <a:prstDash val="solid"/>
                  <a:miter/>
                </a:ln>
              </p:spPr>
              <p:txBody>
                <a:bodyPr lIns="91440" tIns="45720" rIns="91440" bIns="45720" rtlCol="0" anchor="ctr"/>
                <a:lstStyle/>
                <a:p>
                  <a:endParaRPr lang="en-US" dirty="0">
                    <a:latin typeface="Arial"/>
                    <a:cs typeface="Arial"/>
                  </a:endParaRPr>
                </a:p>
              </p:txBody>
            </p:sp>
            <p:sp>
              <p:nvSpPr>
                <p:cNvPr id="255" name="Freeform: Shape 254">
                  <a:extLst>
                    <a:ext uri="{FF2B5EF4-FFF2-40B4-BE49-F238E27FC236}">
                      <a16:creationId xmlns:a16="http://schemas.microsoft.com/office/drawing/2014/main" id="{BD3E42F1-91F0-45C8-81E5-97833E7D4BF1}"/>
                    </a:ext>
                  </a:extLst>
                </p:cNvPr>
                <p:cNvSpPr/>
                <p:nvPr/>
              </p:nvSpPr>
              <p:spPr>
                <a:xfrm>
                  <a:off x="127860" y="6021790"/>
                  <a:ext cx="350419" cy="137102"/>
                </a:xfrm>
                <a:custGeom>
                  <a:avLst/>
                  <a:gdLst>
                    <a:gd name="connsiteX0" fmla="*/ 0 w 350419"/>
                    <a:gd name="connsiteY0" fmla="*/ 46580 h 137102"/>
                    <a:gd name="connsiteX1" fmla="*/ 0 w 350419"/>
                    <a:gd name="connsiteY1" fmla="*/ 137102 h 137102"/>
                    <a:gd name="connsiteX2" fmla="*/ 350420 w 350419"/>
                    <a:gd name="connsiteY2" fmla="*/ 88866 h 137102"/>
                    <a:gd name="connsiteX3" fmla="*/ 339199 w 350419"/>
                    <a:gd name="connsiteY3" fmla="*/ 0 h 137102"/>
                    <a:gd name="connsiteX4" fmla="*/ 0 w 350419"/>
                    <a:gd name="connsiteY4" fmla="*/ 46580 h 13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419" h="137102">
                      <a:moveTo>
                        <a:pt x="0" y="46580"/>
                      </a:moveTo>
                      <a:lnTo>
                        <a:pt x="0" y="137102"/>
                      </a:lnTo>
                      <a:lnTo>
                        <a:pt x="350420" y="88866"/>
                      </a:lnTo>
                      <a:lnTo>
                        <a:pt x="339199" y="0"/>
                      </a:lnTo>
                      <a:lnTo>
                        <a:pt x="0" y="46580"/>
                      </a:lnTo>
                      <a:close/>
                    </a:path>
                  </a:pathLst>
                </a:custGeom>
                <a:solidFill>
                  <a:schemeClr val="accent5">
                    <a:lumMod val="40000"/>
                    <a:lumOff val="60000"/>
                  </a:schemeClr>
                </a:solidFill>
                <a:ln w="3764" cap="flat">
                  <a:noFill/>
                  <a:prstDash val="solid"/>
                  <a:miter/>
                </a:ln>
              </p:spPr>
              <p:txBody>
                <a:bodyPr lIns="91440" tIns="45720" rIns="91440" bIns="45720" rtlCol="0" anchor="ctr"/>
                <a:lstStyle/>
                <a:p>
                  <a:endParaRPr lang="en-US" dirty="0">
                    <a:latin typeface="Arial"/>
                    <a:cs typeface="Arial"/>
                  </a:endParaRPr>
                </a:p>
              </p:txBody>
            </p:sp>
            <p:sp>
              <p:nvSpPr>
                <p:cNvPr id="256" name="Freeform: Shape 255">
                  <a:extLst>
                    <a:ext uri="{FF2B5EF4-FFF2-40B4-BE49-F238E27FC236}">
                      <a16:creationId xmlns:a16="http://schemas.microsoft.com/office/drawing/2014/main" id="{C789017D-B358-48BC-9515-F8C7CDC41F96}"/>
                    </a:ext>
                  </a:extLst>
                </p:cNvPr>
                <p:cNvSpPr/>
                <p:nvPr/>
              </p:nvSpPr>
              <p:spPr>
                <a:xfrm>
                  <a:off x="92465" y="3456977"/>
                  <a:ext cx="905759" cy="2641930"/>
                </a:xfrm>
                <a:custGeom>
                  <a:avLst/>
                  <a:gdLst>
                    <a:gd name="connsiteX0" fmla="*/ 551047 w 905759"/>
                    <a:gd name="connsiteY0" fmla="*/ 49893 h 2641930"/>
                    <a:gd name="connsiteX1" fmla="*/ 0 w 905759"/>
                    <a:gd name="connsiteY1" fmla="*/ 1333448 h 2641930"/>
                    <a:gd name="connsiteX2" fmla="*/ 5686 w 905759"/>
                    <a:gd name="connsiteY2" fmla="*/ 2641930 h 2641930"/>
                    <a:gd name="connsiteX3" fmla="*/ 385289 w 905759"/>
                    <a:gd name="connsiteY3" fmla="*/ 2582548 h 2641930"/>
                    <a:gd name="connsiteX4" fmla="*/ 425015 w 905759"/>
                    <a:gd name="connsiteY4" fmla="*/ 1491788 h 2641930"/>
                    <a:gd name="connsiteX5" fmla="*/ 792003 w 905759"/>
                    <a:gd name="connsiteY5" fmla="*/ 703664 h 2641930"/>
                    <a:gd name="connsiteX6" fmla="*/ 905759 w 905759"/>
                    <a:gd name="connsiteY6" fmla="*/ 281285 h 2641930"/>
                    <a:gd name="connsiteX7" fmla="*/ 746628 w 905759"/>
                    <a:gd name="connsiteY7" fmla="*/ 0 h 2641930"/>
                    <a:gd name="connsiteX8" fmla="*/ 551047 w 905759"/>
                    <a:gd name="connsiteY8" fmla="*/ 49893 h 2641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759" h="2641930">
                      <a:moveTo>
                        <a:pt x="551047" y="49893"/>
                      </a:moveTo>
                      <a:lnTo>
                        <a:pt x="0" y="1333448"/>
                      </a:lnTo>
                      <a:lnTo>
                        <a:pt x="5686" y="2641930"/>
                      </a:lnTo>
                      <a:lnTo>
                        <a:pt x="385289" y="2582548"/>
                      </a:lnTo>
                      <a:lnTo>
                        <a:pt x="425015" y="1491788"/>
                      </a:lnTo>
                      <a:lnTo>
                        <a:pt x="792003" y="703664"/>
                      </a:lnTo>
                      <a:lnTo>
                        <a:pt x="905759" y="281285"/>
                      </a:lnTo>
                      <a:lnTo>
                        <a:pt x="746628" y="0"/>
                      </a:lnTo>
                      <a:lnTo>
                        <a:pt x="551047" y="49893"/>
                      </a:lnTo>
                      <a:close/>
                    </a:path>
                  </a:pathLst>
                </a:custGeom>
                <a:solidFill>
                  <a:srgbClr val="2893C9"/>
                </a:solidFill>
                <a:ln w="3764" cap="flat">
                  <a:noFill/>
                  <a:prstDash val="solid"/>
                  <a:miter/>
                </a:ln>
              </p:spPr>
              <p:txBody>
                <a:bodyPr lIns="91440" tIns="45720" rIns="91440" bIns="45720" rtlCol="0" anchor="ctr"/>
                <a:lstStyle/>
                <a:p>
                  <a:endParaRPr lang="en-US" dirty="0">
                    <a:latin typeface="Arial"/>
                    <a:cs typeface="Arial"/>
                  </a:endParaRPr>
                </a:p>
              </p:txBody>
            </p:sp>
          </p:grpSp>
        </p:grpSp>
        <p:pic>
          <p:nvPicPr>
            <p:cNvPr id="239" name="Graphic 238">
              <a:extLst>
                <a:ext uri="{FF2B5EF4-FFF2-40B4-BE49-F238E27FC236}">
                  <a16:creationId xmlns:a16="http://schemas.microsoft.com/office/drawing/2014/main" id="{95A6E2CF-1078-4EA7-960A-0B75F2604F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6033" y="1324368"/>
              <a:ext cx="866193" cy="702026"/>
            </a:xfrm>
            <a:prstGeom prst="rect">
              <a:avLst/>
            </a:prstGeom>
          </p:spPr>
        </p:pic>
      </p:grpSp>
    </p:spTree>
    <p:extLst>
      <p:ext uri="{BB962C8B-B14F-4D97-AF65-F5344CB8AC3E}">
        <p14:creationId xmlns:p14="http://schemas.microsoft.com/office/powerpoint/2010/main" val="1849197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normAutofit/>
          </a:bodyPr>
          <a:lstStyle/>
          <a:p>
            <a:r>
              <a:rPr lang="en-US" sz="4400" b="1" dirty="0">
                <a:solidFill>
                  <a:srgbClr val="002060"/>
                </a:solidFill>
                <a:latin typeface="Arial"/>
                <a:cs typeface="Calibri"/>
              </a:rPr>
              <a:t>EM Quick Resources</a:t>
            </a:r>
          </a:p>
        </p:txBody>
      </p:sp>
    </p:spTree>
    <p:extLst>
      <p:ext uri="{BB962C8B-B14F-4D97-AF65-F5344CB8AC3E}">
        <p14:creationId xmlns:p14="http://schemas.microsoft.com/office/powerpoint/2010/main" val="21260176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E0A17B5C-A982-4EBC-AC05-077CDAD2052E}"/>
              </a:ext>
            </a:extLst>
          </p:cNvPr>
          <p:cNvSpPr txBox="1">
            <a:spLocks noGrp="1"/>
          </p:cNvSpPr>
          <p:nvPr>
            <p:ph type="title" idx="4294967295"/>
          </p:nvPr>
        </p:nvSpPr>
        <p:spPr>
          <a:xfrm>
            <a:off x="795992" y="414783"/>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 Quick Tips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sp>
        <p:nvSpPr>
          <p:cNvPr id="8" name="TextBox 7">
            <a:extLst>
              <a:ext uri="{FF2B5EF4-FFF2-40B4-BE49-F238E27FC236}">
                <a16:creationId xmlns:a16="http://schemas.microsoft.com/office/drawing/2014/main" id="{9B7A4165-FDEB-068F-AFC5-47FA0AF1D0B6}"/>
              </a:ext>
            </a:extLst>
          </p:cNvPr>
          <p:cNvSpPr txBox="1"/>
          <p:nvPr/>
        </p:nvSpPr>
        <p:spPr>
          <a:xfrm>
            <a:off x="795991" y="882169"/>
            <a:ext cx="10571045" cy="650925"/>
          </a:xfrm>
          <a:prstGeom prst="rect">
            <a:avLst/>
          </a:prstGeom>
          <a:noFill/>
        </p:spPr>
        <p:txBody>
          <a:bodyPr wrap="square" lIns="0" tIns="0" rIns="0" bIns="0" rtlCol="0" anchor="t">
            <a:noAutofit/>
          </a:bodyPr>
          <a:lstStyle/>
          <a:p>
            <a:r>
              <a:rPr lang="en-US" dirty="0">
                <a:solidFill>
                  <a:srgbClr val="002060"/>
                </a:solidFill>
                <a:latin typeface="Arial"/>
                <a:ea typeface="Calibri"/>
                <a:cs typeface="Calibri"/>
              </a:rPr>
              <a:t>Since EM’s opening, we have tracked top questions from the ECC and Office Hours Sessions. Several quick tips based on those questions are provided here.</a:t>
            </a:r>
          </a:p>
        </p:txBody>
      </p:sp>
      <p:sp>
        <p:nvSpPr>
          <p:cNvPr id="4" name="TextBox 2" descr="Log in support">
            <a:extLst>
              <a:ext uri="{FF2B5EF4-FFF2-40B4-BE49-F238E27FC236}">
                <a16:creationId xmlns:a16="http://schemas.microsoft.com/office/drawing/2014/main" id="{515E6DE9-48AD-B610-78EC-F88E4C2A9B8C}"/>
              </a:ext>
            </a:extLst>
          </p:cNvPr>
          <p:cNvSpPr txBox="1"/>
          <p:nvPr/>
        </p:nvSpPr>
        <p:spPr>
          <a:xfrm>
            <a:off x="-2423" y="1779856"/>
            <a:ext cx="3249490" cy="2564403"/>
          </a:xfrm>
          <a:prstGeom prst="rect">
            <a:avLst/>
          </a:prstGeom>
          <a:solidFill>
            <a:schemeClr val="accent5">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endParaRPr lang="en-US" sz="2400" b="1">
              <a:latin typeface="Arial"/>
              <a:cs typeface="Calibri"/>
            </a:endParaRPr>
          </a:p>
        </p:txBody>
      </p:sp>
      <p:sp>
        <p:nvSpPr>
          <p:cNvPr id="5" name="TextBox 3" descr="Paper based mandate">
            <a:extLst>
              <a:ext uri="{FF2B5EF4-FFF2-40B4-BE49-F238E27FC236}">
                <a16:creationId xmlns:a16="http://schemas.microsoft.com/office/drawing/2014/main" id="{A90BC921-311E-5096-1B07-B3131EB8DA99}"/>
              </a:ext>
            </a:extLst>
          </p:cNvPr>
          <p:cNvSpPr txBox="1"/>
          <p:nvPr/>
        </p:nvSpPr>
        <p:spPr>
          <a:xfrm>
            <a:off x="3266049" y="1783174"/>
            <a:ext cx="6164000" cy="2558574"/>
          </a:xfrm>
          <a:prstGeom prst="rect">
            <a:avLst/>
          </a:prstGeom>
          <a:solidFill>
            <a:schemeClr val="accent4">
              <a:lumMod val="10000"/>
              <a:lumOff val="9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4800">
              <a:solidFill>
                <a:schemeClr val="accent2">
                  <a:lumMod val="75000"/>
                </a:schemeClr>
              </a:solidFill>
              <a:latin typeface="Arial"/>
              <a:cs typeface="Calibri"/>
            </a:endParaRPr>
          </a:p>
        </p:txBody>
      </p:sp>
      <p:sp>
        <p:nvSpPr>
          <p:cNvPr id="3" name="TextBox 1" descr="EM FAQs">
            <a:extLst>
              <a:ext uri="{FF2B5EF4-FFF2-40B4-BE49-F238E27FC236}">
                <a16:creationId xmlns:a16="http://schemas.microsoft.com/office/drawing/2014/main" id="{417E0F74-5435-ED63-EA2D-9552CC522BF0}"/>
              </a:ext>
            </a:extLst>
          </p:cNvPr>
          <p:cNvSpPr txBox="1"/>
          <p:nvPr/>
        </p:nvSpPr>
        <p:spPr>
          <a:xfrm>
            <a:off x="9404946" y="1779854"/>
            <a:ext cx="2794188" cy="4273462"/>
          </a:xfrm>
          <a:prstGeom prst="rect">
            <a:avLst/>
          </a:prstGeom>
          <a:solidFill>
            <a:schemeClr val="accent1">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2400" dirty="0">
              <a:latin typeface="Arial"/>
              <a:cs typeface="Calibri"/>
            </a:endParaRPr>
          </a:p>
        </p:txBody>
      </p:sp>
      <p:sp>
        <p:nvSpPr>
          <p:cNvPr id="10" name="TextBox 7" descr="Remaining Entitlement">
            <a:extLst>
              <a:ext uri="{FF2B5EF4-FFF2-40B4-BE49-F238E27FC236}">
                <a16:creationId xmlns:a16="http://schemas.microsoft.com/office/drawing/2014/main" id="{EFD43A5B-5BF7-E0AC-DD37-0989413A62FE}"/>
              </a:ext>
            </a:extLst>
          </p:cNvPr>
          <p:cNvSpPr txBox="1"/>
          <p:nvPr/>
        </p:nvSpPr>
        <p:spPr>
          <a:xfrm>
            <a:off x="2351" y="4282454"/>
            <a:ext cx="3260589" cy="1771979"/>
          </a:xfrm>
          <a:prstGeom prst="rect">
            <a:avLst/>
          </a:prstGeom>
          <a:solidFill>
            <a:schemeClr val="accent4">
              <a:lumMod val="10000"/>
              <a:lumOff val="9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spcAft>
                <a:spcPts val="400"/>
              </a:spcAft>
            </a:pPr>
            <a:endParaRPr lang="en-US" sz="4800">
              <a:solidFill>
                <a:schemeClr val="accent2">
                  <a:lumMod val="75000"/>
                </a:schemeClr>
              </a:solidFill>
              <a:latin typeface="Arial"/>
              <a:cs typeface="Calibri"/>
            </a:endParaRPr>
          </a:p>
        </p:txBody>
      </p:sp>
      <p:sp>
        <p:nvSpPr>
          <p:cNvPr id="9" name="TextBox 6">
            <a:extLst>
              <a:ext uri="{FF2B5EF4-FFF2-40B4-BE49-F238E27FC236}">
                <a16:creationId xmlns:a16="http://schemas.microsoft.com/office/drawing/2014/main" id="{F79AEB6B-3840-337B-2958-11D9827AC82F}"/>
              </a:ext>
            </a:extLst>
          </p:cNvPr>
          <p:cNvSpPr txBox="1"/>
          <p:nvPr/>
        </p:nvSpPr>
        <p:spPr>
          <a:xfrm>
            <a:off x="3258326" y="4283570"/>
            <a:ext cx="6180801" cy="1769747"/>
          </a:xfrm>
          <a:prstGeom prst="rect">
            <a:avLst/>
          </a:prstGeom>
          <a:solidFill>
            <a:schemeClr val="accent3">
              <a:lumMod val="20000"/>
              <a:lumOff val="80000"/>
            </a:schemeClr>
          </a:solidFill>
        </p:spPr>
        <p:txBody>
          <a:bodyPr wrap="square"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r>
              <a:rPr lang="en-US" sz="2400" b="1" dirty="0">
                <a:solidFill>
                  <a:srgbClr val="002060"/>
                </a:solidFill>
                <a:latin typeface="Arial"/>
                <a:cs typeface="Calibri"/>
              </a:rPr>
              <a:t>Once you're in the system...  </a:t>
            </a:r>
            <a:endParaRPr lang="en-US" sz="2400" dirty="0">
              <a:solidFill>
                <a:srgbClr val="002060"/>
              </a:solidFill>
              <a:latin typeface="Arial"/>
              <a:cs typeface="Calibri"/>
            </a:endParaRPr>
          </a:p>
          <a:p>
            <a:pPr lvl="1" defTabSz="228600"/>
            <a:r>
              <a:rPr lang="en-US" sz="1500" dirty="0">
                <a:solidFill>
                  <a:srgbClr val="002060"/>
                </a:solidFill>
                <a:latin typeface="Arial"/>
                <a:cs typeface="Calibri"/>
              </a:rPr>
              <a:t>Please refrain from putting in duplicate user access requests. </a:t>
            </a:r>
            <a:endParaRPr lang="en-US" sz="1500" i="1" dirty="0">
              <a:solidFill>
                <a:srgbClr val="002060"/>
              </a:solidFill>
              <a:latin typeface="Arial"/>
              <a:cs typeface="Calibri"/>
            </a:endParaRPr>
          </a:p>
          <a:p>
            <a:pPr marL="742950" lvl="1" indent="-285750" defTabSz="228600">
              <a:buFont typeface="Wingdings"/>
              <a:buChar char="§"/>
            </a:pPr>
            <a:r>
              <a:rPr lang="en-US" sz="1500" dirty="0">
                <a:solidFill>
                  <a:srgbClr val="002060"/>
                </a:solidFill>
                <a:latin typeface="Arial"/>
                <a:cs typeface="Calibri"/>
              </a:rPr>
              <a:t>Be aware of </a:t>
            </a:r>
            <a:r>
              <a:rPr lang="en-US" sz="1500" dirty="0">
                <a:solidFill>
                  <a:srgbClr val="002060"/>
                </a:solidFill>
                <a:latin typeface="Arial"/>
                <a:cs typeface="Calibri"/>
                <a:hlinkClick r:id="rId2">
                  <a:extLst>
                    <a:ext uri="{A12FA001-AC4F-418D-AE19-62706E023703}">
                      <ahyp:hlinkClr xmlns:ahyp="http://schemas.microsoft.com/office/drawing/2018/hyperlinkcolor" val="tx"/>
                    </a:ext>
                  </a:extLst>
                </a:hlinkClick>
              </a:rPr>
              <a:t>terminology updates</a:t>
            </a:r>
            <a:r>
              <a:rPr lang="en-US" sz="1500" dirty="0">
                <a:solidFill>
                  <a:srgbClr val="002060"/>
                </a:solidFill>
                <a:latin typeface="Arial"/>
                <a:cs typeface="Calibri"/>
              </a:rPr>
              <a:t>; they’re listed on the </a:t>
            </a:r>
            <a:r>
              <a:rPr lang="en-US" sz="1500" dirty="0">
                <a:solidFill>
                  <a:srgbClr val="002060"/>
                </a:solidFill>
                <a:latin typeface="Arial"/>
                <a:cs typeface="Calibri"/>
                <a:hlinkClick r:id="rId2">
                  <a:extLst>
                    <a:ext uri="{A12FA001-AC4F-418D-AE19-62706E023703}">
                      <ahyp:hlinkClr xmlns:ahyp="http://schemas.microsoft.com/office/drawing/2018/hyperlinkcolor" val="tx"/>
                    </a:ext>
                  </a:extLst>
                </a:hlinkClick>
              </a:rPr>
              <a:t>EM FAQ Page </a:t>
            </a:r>
            <a:r>
              <a:rPr lang="en-US" sz="1500" dirty="0">
                <a:solidFill>
                  <a:srgbClr val="002060"/>
                </a:solidFill>
                <a:latin typeface="Arial"/>
                <a:cs typeface="Calibri"/>
              </a:rPr>
              <a:t>for your convenience. </a:t>
            </a:r>
          </a:p>
          <a:p>
            <a:pPr marL="742950" lvl="1" indent="-285750" defTabSz="228600">
              <a:buFont typeface="Wingdings"/>
              <a:buChar char="§"/>
            </a:pPr>
            <a:r>
              <a:rPr lang="en-US" sz="1500" dirty="0">
                <a:solidFill>
                  <a:srgbClr val="002060"/>
                </a:solidFill>
                <a:latin typeface="Arial"/>
                <a:ea typeface="+mn-lt"/>
                <a:cs typeface="Calibri"/>
              </a:rPr>
              <a:t>Reminder to begin tracking your student’s DOB to add a new student. </a:t>
            </a:r>
          </a:p>
          <a:p>
            <a:pPr marL="742950" indent="-285750" defTabSz="228600">
              <a:buFont typeface="Wingdings"/>
              <a:buChar char="§"/>
            </a:pPr>
            <a:r>
              <a:rPr lang="en-US" sz="1500" dirty="0">
                <a:solidFill>
                  <a:srgbClr val="002060"/>
                </a:solidFill>
                <a:latin typeface="Arial"/>
                <a:ea typeface="+mn-lt"/>
                <a:cs typeface="Calibri"/>
              </a:rPr>
              <a:t>Save actions as you go! </a:t>
            </a:r>
            <a:endParaRPr lang="en-US" sz="1500" dirty="0">
              <a:solidFill>
                <a:srgbClr val="002060"/>
              </a:solidFill>
              <a:latin typeface="Arial"/>
              <a:cs typeface="Calibri"/>
            </a:endParaRPr>
          </a:p>
        </p:txBody>
      </p:sp>
      <p:cxnSp>
        <p:nvCxnSpPr>
          <p:cNvPr id="11" name="Straight Arrow Connector 10">
            <a:extLst>
              <a:ext uri="{FF2B5EF4-FFF2-40B4-BE49-F238E27FC236}">
                <a16:creationId xmlns:a16="http://schemas.microsoft.com/office/drawing/2014/main" id="{5AB84B12-C0CC-8B16-16D2-C847EDE720A7}"/>
              </a:ext>
              <a:ext uri="{C183D7F6-B498-43B3-948B-1728B52AA6E4}">
                <adec:decorative xmlns:adec="http://schemas.microsoft.com/office/drawing/2017/decorative" val="1"/>
              </a:ext>
            </a:extLst>
          </p:cNvPr>
          <p:cNvCxnSpPr/>
          <p:nvPr/>
        </p:nvCxnSpPr>
        <p:spPr>
          <a:xfrm flipH="1">
            <a:off x="9423725" y="1784332"/>
            <a:ext cx="5023" cy="4252686"/>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BD16853-9CA9-8BA9-4026-A2CD247E361E}"/>
              </a:ext>
              <a:ext uri="{C183D7F6-B498-43B3-948B-1728B52AA6E4}">
                <adec:decorative xmlns:adec="http://schemas.microsoft.com/office/drawing/2017/decorative" val="1"/>
              </a:ext>
            </a:extLst>
          </p:cNvPr>
          <p:cNvCxnSpPr>
            <a:cxnSpLocks/>
          </p:cNvCxnSpPr>
          <p:nvPr/>
        </p:nvCxnSpPr>
        <p:spPr>
          <a:xfrm flipH="1">
            <a:off x="7816" y="6037842"/>
            <a:ext cx="12278525" cy="14794"/>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BD2394F-2B3A-9951-0A18-B078EB8459AE}"/>
              </a:ext>
              <a:ext uri="{C183D7F6-B498-43B3-948B-1728B52AA6E4}">
                <adec:decorative xmlns:adec="http://schemas.microsoft.com/office/drawing/2017/decorative" val="1"/>
              </a:ext>
            </a:extLst>
          </p:cNvPr>
          <p:cNvCxnSpPr>
            <a:cxnSpLocks/>
          </p:cNvCxnSpPr>
          <p:nvPr/>
        </p:nvCxnSpPr>
        <p:spPr>
          <a:xfrm flipH="1" flipV="1">
            <a:off x="-25959" y="1779574"/>
            <a:ext cx="12222144" cy="3907"/>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A53D0D4-7C35-9711-C325-9215DCE280F6}"/>
              </a:ext>
              <a:ext uri="{C183D7F6-B498-43B3-948B-1728B52AA6E4}">
                <adec:decorative xmlns:adec="http://schemas.microsoft.com/office/drawing/2017/decorative" val="1"/>
              </a:ext>
            </a:extLst>
          </p:cNvPr>
          <p:cNvCxnSpPr>
            <a:cxnSpLocks/>
          </p:cNvCxnSpPr>
          <p:nvPr/>
        </p:nvCxnSpPr>
        <p:spPr>
          <a:xfrm>
            <a:off x="3253712" y="1780133"/>
            <a:ext cx="17864" cy="4268036"/>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DD05C9-256D-2A9F-96CF-75E4F5B659C4}"/>
              </a:ext>
              <a:ext uri="{C183D7F6-B498-43B3-948B-1728B52AA6E4}">
                <adec:decorative xmlns:adec="http://schemas.microsoft.com/office/drawing/2017/decorative" val="1"/>
              </a:ext>
            </a:extLst>
          </p:cNvPr>
          <p:cNvCxnSpPr>
            <a:cxnSpLocks/>
          </p:cNvCxnSpPr>
          <p:nvPr/>
        </p:nvCxnSpPr>
        <p:spPr>
          <a:xfrm flipH="1">
            <a:off x="-32378" y="4263190"/>
            <a:ext cx="9462194" cy="26516"/>
          </a:xfrm>
          <a:prstGeom prst="straightConnector1">
            <a:avLst/>
          </a:prstGeom>
          <a:ln w="12700">
            <a:solidFill>
              <a:srgbClr val="64BBAC"/>
            </a:solidFill>
          </a:ln>
        </p:spPr>
        <p:style>
          <a:lnRef idx="1">
            <a:schemeClr val="accent1"/>
          </a:lnRef>
          <a:fillRef idx="0">
            <a:schemeClr val="accent1"/>
          </a:fillRef>
          <a:effectRef idx="0">
            <a:schemeClr val="accent1"/>
          </a:effectRef>
          <a:fontRef idx="minor">
            <a:schemeClr val="tx1"/>
          </a:fontRef>
        </p:style>
      </p:cxnSp>
      <p:sp>
        <p:nvSpPr>
          <p:cNvPr id="20" name="TextBox 17">
            <a:extLst>
              <a:ext uri="{FF2B5EF4-FFF2-40B4-BE49-F238E27FC236}">
                <a16:creationId xmlns:a16="http://schemas.microsoft.com/office/drawing/2014/main" id="{337D6DC9-8F3F-C63B-C26D-FF6834A3D1F4}"/>
              </a:ext>
              <a:ext uri="{C183D7F6-B498-43B3-948B-1728B52AA6E4}">
                <adec:decorative xmlns:adec="http://schemas.microsoft.com/office/drawing/2017/decorative" val="1"/>
              </a:ext>
            </a:extLst>
          </p:cNvPr>
          <p:cNvSpPr txBox="1"/>
          <p:nvPr/>
        </p:nvSpPr>
        <p:spPr>
          <a:xfrm>
            <a:off x="3247067" y="1788056"/>
            <a:ext cx="6192012" cy="2262158"/>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r>
              <a:rPr lang="en-US" sz="2400" b="1" dirty="0">
                <a:solidFill>
                  <a:srgbClr val="002060"/>
                </a:solidFill>
                <a:latin typeface="Arial"/>
                <a:cs typeface="Calibri"/>
              </a:rPr>
              <a:t>Paper-Based Mandate</a:t>
            </a:r>
            <a:endParaRPr lang="en-US" sz="2400" dirty="0">
              <a:solidFill>
                <a:srgbClr val="002060"/>
              </a:solidFill>
              <a:latin typeface="Arial"/>
              <a:cs typeface="Calibri"/>
            </a:endParaRPr>
          </a:p>
          <a:p>
            <a:pPr marL="742950" lvl="1" indent="-285750" defTabSz="228600">
              <a:buFont typeface="Wingdings" panose="020B0604020202020204" pitchFamily="34" charset="0"/>
              <a:buChar char="§"/>
            </a:pPr>
            <a:r>
              <a:rPr lang="en-US" sz="1500" dirty="0">
                <a:solidFill>
                  <a:srgbClr val="002060"/>
                </a:solidFill>
                <a:latin typeface="Arial"/>
                <a:cs typeface="Calibri"/>
              </a:rPr>
              <a:t>Starting </a:t>
            </a:r>
            <a:r>
              <a:rPr lang="en-US" sz="1500" b="1" dirty="0">
                <a:solidFill>
                  <a:srgbClr val="002060"/>
                </a:solidFill>
                <a:latin typeface="Arial"/>
                <a:cs typeface="Calibri"/>
              </a:rPr>
              <a:t>July 1, 2023, with a 30-day grace period </a:t>
            </a:r>
            <a:r>
              <a:rPr lang="en-US" sz="1500" dirty="0">
                <a:solidFill>
                  <a:srgbClr val="002060"/>
                </a:solidFill>
                <a:latin typeface="Arial"/>
                <a:cs typeface="Calibri"/>
              </a:rPr>
              <a:t>to avoid harming Veterans, the VA will no longer accept hard-copy paper or PDF enrollment certifications. </a:t>
            </a:r>
          </a:p>
          <a:p>
            <a:pPr marL="742950" lvl="1" indent="-285750" defTabSz="228600">
              <a:buFont typeface="Wingdings" panose="020B0604020202020204" pitchFamily="34" charset="0"/>
              <a:buChar char="§"/>
            </a:pPr>
            <a:r>
              <a:rPr lang="en-US" sz="1500" dirty="0">
                <a:solidFill>
                  <a:srgbClr val="002060"/>
                </a:solidFill>
                <a:latin typeface="Arial"/>
                <a:cs typeface="Calibri"/>
              </a:rPr>
              <a:t>Once in effect, School Certifying Officials (SCOs) must submit enrollments through Enrollment Manager to decrease manual processes, enhance student data protection and improve the delivery time for benefits payments.</a:t>
            </a:r>
          </a:p>
          <a:p>
            <a:pPr algn="ctr" defTabSz="228600">
              <a:spcAft>
                <a:spcPts val="1200"/>
              </a:spcAft>
            </a:pPr>
            <a:endParaRPr lang="en-US" dirty="0">
              <a:latin typeface="Arial"/>
              <a:cs typeface="Arial"/>
            </a:endParaRPr>
          </a:p>
        </p:txBody>
      </p:sp>
      <p:sp>
        <p:nvSpPr>
          <p:cNvPr id="22" name="TextBox 19">
            <a:extLst>
              <a:ext uri="{FF2B5EF4-FFF2-40B4-BE49-F238E27FC236}">
                <a16:creationId xmlns:a16="http://schemas.microsoft.com/office/drawing/2014/main" id="{8264368C-2317-5F9F-B78B-B08D3B05CE63}"/>
              </a:ext>
              <a:ext uri="{C183D7F6-B498-43B3-948B-1728B52AA6E4}">
                <adec:decorative xmlns:adec="http://schemas.microsoft.com/office/drawing/2017/decorative" val="1"/>
              </a:ext>
            </a:extLst>
          </p:cNvPr>
          <p:cNvSpPr txBox="1"/>
          <p:nvPr/>
        </p:nvSpPr>
        <p:spPr>
          <a:xfrm>
            <a:off x="14661" y="4437065"/>
            <a:ext cx="3113247" cy="2154436"/>
          </a:xfrm>
          <a:prstGeom prst="rect">
            <a:avLst/>
          </a:prstGeom>
          <a:noFill/>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r>
              <a:rPr lang="en-US" sz="2400" b="1" dirty="0">
                <a:solidFill>
                  <a:srgbClr val="002060"/>
                </a:solidFill>
                <a:latin typeface="Arial"/>
                <a:ea typeface="+mn-lt"/>
                <a:cs typeface="+mn-lt"/>
              </a:rPr>
              <a:t>Where is Remaining Entitlement?</a:t>
            </a:r>
            <a:endParaRPr lang="en-US" sz="1400" dirty="0">
              <a:solidFill>
                <a:srgbClr val="002060"/>
              </a:solidFill>
              <a:latin typeface="Arial"/>
              <a:ea typeface="+mn-lt"/>
              <a:cs typeface="Calibri"/>
            </a:endParaRPr>
          </a:p>
          <a:p>
            <a:pPr algn="ctr" defTabSz="228600"/>
            <a:r>
              <a:rPr lang="en-US" sz="1400" dirty="0">
                <a:solidFill>
                  <a:srgbClr val="002060"/>
                </a:solidFill>
                <a:latin typeface="Arial"/>
                <a:ea typeface="+mn-lt"/>
                <a:cs typeface="+mn-lt"/>
              </a:rPr>
              <a:t>The remaining entitlement for a student’s current benefit type displays in months and days on the Student’s Profile and Benefits tab.</a:t>
            </a:r>
            <a:endParaRPr lang="en-US" sz="1400" dirty="0">
              <a:solidFill>
                <a:srgbClr val="002060"/>
              </a:solidFill>
              <a:latin typeface="Arial"/>
              <a:cs typeface="Calibri"/>
            </a:endParaRPr>
          </a:p>
          <a:p>
            <a:pPr algn="ctr" defTabSz="228600"/>
            <a:endParaRPr lang="en-US" dirty="0">
              <a:latin typeface="Arial"/>
              <a:ea typeface="+mn-lt"/>
              <a:cs typeface="Calibri"/>
            </a:endParaRPr>
          </a:p>
          <a:p>
            <a:pPr algn="ctr" defTabSz="228600">
              <a:spcAft>
                <a:spcPts val="1200"/>
              </a:spcAft>
            </a:pPr>
            <a:endParaRPr lang="en-US" dirty="0">
              <a:latin typeface="Arial"/>
              <a:cs typeface="Calibri" panose="020F0502020204030204" pitchFamily="34" charset="0"/>
            </a:endParaRPr>
          </a:p>
        </p:txBody>
      </p:sp>
      <p:sp>
        <p:nvSpPr>
          <p:cNvPr id="23" name="TextBox 22">
            <a:extLst>
              <a:ext uri="{FF2B5EF4-FFF2-40B4-BE49-F238E27FC236}">
                <a16:creationId xmlns:a16="http://schemas.microsoft.com/office/drawing/2014/main" id="{C09CE304-39DA-F754-5D3F-2F9D1D5B024A}"/>
              </a:ext>
              <a:ext uri="{C183D7F6-B498-43B3-948B-1728B52AA6E4}">
                <adec:decorative xmlns:adec="http://schemas.microsoft.com/office/drawing/2017/decorative" val="1"/>
              </a:ext>
            </a:extLst>
          </p:cNvPr>
          <p:cNvSpPr txBox="1"/>
          <p:nvPr/>
        </p:nvSpPr>
        <p:spPr>
          <a:xfrm>
            <a:off x="9353550" y="1867014"/>
            <a:ext cx="2830634"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solidFill>
                  <a:srgbClr val="002060"/>
                </a:solidFill>
                <a:latin typeface="Arial"/>
                <a:ea typeface="Calibri"/>
                <a:cs typeface="Calibri"/>
              </a:rPr>
              <a:t>If you have further questions,</a:t>
            </a:r>
          </a:p>
          <a:p>
            <a:pPr algn="ctr"/>
            <a:endParaRPr lang="en-US" sz="1500" dirty="0">
              <a:latin typeface="Arial"/>
              <a:ea typeface="Calibri"/>
              <a:cs typeface="Calibri"/>
            </a:endParaRPr>
          </a:p>
          <a:p>
            <a:pPr algn="ctr"/>
            <a:r>
              <a:rPr lang="en-US" sz="1500" dirty="0">
                <a:solidFill>
                  <a:srgbClr val="002060"/>
                </a:solidFill>
                <a:latin typeface="Arial"/>
                <a:ea typeface="Calibri"/>
                <a:cs typeface="Calibri"/>
              </a:rPr>
              <a:t>The </a:t>
            </a:r>
            <a:r>
              <a:rPr lang="en-US" sz="1500" b="1" dirty="0">
                <a:solidFill>
                  <a:srgbClr val="002060"/>
                </a:solidFill>
                <a:latin typeface="Arial"/>
                <a:ea typeface="Calibri"/>
                <a:cs typeface="Calibri"/>
                <a:hlinkClick r:id="rId3">
                  <a:extLst>
                    <a:ext uri="{A12FA001-AC4F-418D-AE19-62706E023703}">
                      <ahyp:hlinkClr xmlns:ahyp="http://schemas.microsoft.com/office/drawing/2018/hyperlinkcolor" val="tx"/>
                    </a:ext>
                  </a:extLst>
                </a:hlinkClick>
              </a:rPr>
              <a:t>EM User Guide</a:t>
            </a:r>
            <a:r>
              <a:rPr lang="en-US" sz="1500" b="1" dirty="0">
                <a:solidFill>
                  <a:srgbClr val="002060"/>
                </a:solidFill>
                <a:latin typeface="Arial"/>
                <a:ea typeface="Calibri"/>
                <a:cs typeface="Calibri"/>
              </a:rPr>
              <a:t> and </a:t>
            </a:r>
            <a:r>
              <a:rPr lang="en-US" sz="1500" b="1" dirty="0">
                <a:solidFill>
                  <a:srgbClr val="002060"/>
                </a:solidFill>
                <a:latin typeface="Arial"/>
                <a:ea typeface="Calibri"/>
                <a:cs typeface="Calibri"/>
                <a:hlinkClick r:id="rId4">
                  <a:extLst>
                    <a:ext uri="{A12FA001-AC4F-418D-AE19-62706E023703}">
                      <ahyp:hlinkClr xmlns:ahyp="http://schemas.microsoft.com/office/drawing/2018/hyperlinkcolor" val="tx"/>
                    </a:ext>
                  </a:extLst>
                </a:hlinkClick>
              </a:rPr>
              <a:t>Frequently asked questions</a:t>
            </a:r>
            <a:r>
              <a:rPr lang="en-US" sz="1500" b="1" dirty="0">
                <a:solidFill>
                  <a:srgbClr val="002060"/>
                </a:solidFill>
                <a:latin typeface="Arial"/>
                <a:ea typeface="Calibri"/>
                <a:cs typeface="Calibri"/>
              </a:rPr>
              <a:t> (FAQ)</a:t>
            </a:r>
            <a:r>
              <a:rPr lang="en-US" sz="1500" dirty="0">
                <a:solidFill>
                  <a:srgbClr val="002060"/>
                </a:solidFill>
                <a:latin typeface="Arial"/>
                <a:ea typeface="Calibri"/>
                <a:cs typeface="Calibri"/>
              </a:rPr>
              <a:t> are great resources for quick answers. </a:t>
            </a:r>
            <a:endParaRPr lang="en-US" sz="1500" dirty="0">
              <a:solidFill>
                <a:srgbClr val="002060"/>
              </a:solidFill>
              <a:latin typeface="Arial"/>
              <a:cs typeface="Calibri" panose="020F0502020204030204" pitchFamily="34" charset="0"/>
            </a:endParaRPr>
          </a:p>
          <a:p>
            <a:pPr algn="ctr"/>
            <a:endParaRPr lang="en-US" sz="1500" dirty="0">
              <a:latin typeface="Arial"/>
              <a:ea typeface="Calibri"/>
              <a:cs typeface="Calibri"/>
            </a:endParaRPr>
          </a:p>
          <a:p>
            <a:pPr algn="ctr"/>
            <a:r>
              <a:rPr lang="en-US" sz="1500" dirty="0">
                <a:latin typeface="Arial"/>
                <a:ea typeface="Calibri"/>
                <a:cs typeface="Calibri"/>
              </a:rPr>
              <a:t>T</a:t>
            </a:r>
            <a:r>
              <a:rPr lang="en-US" sz="1500" dirty="0">
                <a:solidFill>
                  <a:srgbClr val="002060"/>
                </a:solidFill>
                <a:latin typeface="Arial"/>
                <a:ea typeface="Calibri"/>
                <a:cs typeface="Calibri"/>
              </a:rPr>
              <a:t>o search a specific issue, click "Control  F" on your keyboard and type in what you are searching for. You can also access specific support by clicking on topics in the Table of Contents. </a:t>
            </a:r>
            <a:endParaRPr lang="en-US" sz="1500" dirty="0">
              <a:solidFill>
                <a:srgbClr val="002060"/>
              </a:solidFill>
              <a:latin typeface="Arial"/>
              <a:ea typeface="+mn-lt"/>
              <a:cs typeface="+mn-lt"/>
            </a:endParaRPr>
          </a:p>
          <a:p>
            <a:pPr algn="ctr"/>
            <a:endParaRPr lang="en-US" sz="1500" dirty="0">
              <a:latin typeface="Arial"/>
              <a:cs typeface="Calibri"/>
            </a:endParaRPr>
          </a:p>
          <a:p>
            <a:endParaRPr lang="en-US" dirty="0">
              <a:latin typeface="Arial"/>
              <a:cs typeface="Calibri"/>
            </a:endParaRPr>
          </a:p>
        </p:txBody>
      </p:sp>
      <p:sp>
        <p:nvSpPr>
          <p:cNvPr id="6" name="TextBox 5">
            <a:extLst>
              <a:ext uri="{FF2B5EF4-FFF2-40B4-BE49-F238E27FC236}">
                <a16:creationId xmlns:a16="http://schemas.microsoft.com/office/drawing/2014/main" id="{E913D2E4-430E-1854-4247-366DA556486E}"/>
              </a:ext>
              <a:ext uri="{C183D7F6-B498-43B3-948B-1728B52AA6E4}">
                <adec:decorative xmlns:adec="http://schemas.microsoft.com/office/drawing/2017/decorative" val="1"/>
              </a:ext>
            </a:extLst>
          </p:cNvPr>
          <p:cNvSpPr txBox="1"/>
          <p:nvPr/>
        </p:nvSpPr>
        <p:spPr>
          <a:xfrm>
            <a:off x="66507" y="1982373"/>
            <a:ext cx="3112797" cy="19082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400" b="1" i="0" u="none" strike="noStrike" kern="1200" baseline="0" dirty="0">
                <a:solidFill>
                  <a:srgbClr val="002060"/>
                </a:solidFill>
                <a:latin typeface="Arial"/>
                <a:cs typeface="Calibri"/>
              </a:rPr>
              <a:t>If you need extra </a:t>
            </a:r>
          </a:p>
          <a:p>
            <a:pPr algn="ctr" rtl="0"/>
            <a:r>
              <a:rPr lang="en-US" sz="2400" b="1" i="0" u="none" strike="noStrike" kern="1200" baseline="0" dirty="0">
                <a:solidFill>
                  <a:srgbClr val="002060"/>
                </a:solidFill>
                <a:latin typeface="Arial"/>
                <a:cs typeface="Calibri"/>
              </a:rPr>
              <a:t>support logging in, </a:t>
            </a:r>
            <a:endParaRPr lang="en-US" sz="2400" b="0" i="0" u="none" strike="noStrike" kern="1200" baseline="0" dirty="0">
              <a:solidFill>
                <a:srgbClr val="002060"/>
              </a:solidFill>
              <a:latin typeface="Arial"/>
              <a:cs typeface="Calibri"/>
            </a:endParaRPr>
          </a:p>
          <a:p>
            <a:pPr algn="ctr" rtl="0"/>
            <a:r>
              <a:rPr lang="en-US" sz="1400" b="0" i="0" u="none" strike="noStrike" kern="1200" baseline="0" dirty="0">
                <a:solidFill>
                  <a:srgbClr val="002060"/>
                </a:solidFill>
                <a:latin typeface="Arial"/>
                <a:cs typeface="Calibri"/>
              </a:rPr>
              <a:t>Make sure to complete the final step to verify your identity when creating your ID.me or Login.gov account.</a:t>
            </a:r>
          </a:p>
          <a:p>
            <a:pPr algn="ctr" rtl="0"/>
            <a:r>
              <a:rPr lang="en-US" sz="1400" b="0" i="0" u="none" strike="noStrike" kern="1200" baseline="0" dirty="0">
                <a:solidFill>
                  <a:srgbClr val="002060"/>
                </a:solidFill>
                <a:latin typeface="Arial"/>
                <a:cs typeface="Calibri"/>
              </a:rPr>
              <a:t>Clearing your cache and cookies may also help!</a:t>
            </a:r>
          </a:p>
        </p:txBody>
      </p:sp>
      <p:sp>
        <p:nvSpPr>
          <p:cNvPr id="2" name="Rectangle 1">
            <a:extLst>
              <a:ext uri="{FF2B5EF4-FFF2-40B4-BE49-F238E27FC236}">
                <a16:creationId xmlns:a16="http://schemas.microsoft.com/office/drawing/2014/main" id="{B3C0FC73-9887-777C-B991-9C1925D47D98}"/>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229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8693-5F29-6D73-90A3-39B7DA21878C}"/>
              </a:ext>
            </a:extLst>
          </p:cNvPr>
          <p:cNvSpPr>
            <a:spLocks noGrp="1"/>
          </p:cNvSpPr>
          <p:nvPr>
            <p:ph type="title"/>
          </p:nvPr>
        </p:nvSpPr>
        <p:spPr>
          <a:xfrm>
            <a:off x="655320" y="376845"/>
            <a:ext cx="10881360" cy="640080"/>
          </a:xfrm>
        </p:spPr>
        <p:txBody>
          <a:bodyPr>
            <a:normAutofit/>
          </a:bodyPr>
          <a:lstStyle/>
          <a:p>
            <a:r>
              <a:rPr lang="en-US" sz="2800" b="1" dirty="0">
                <a:solidFill>
                  <a:srgbClr val="002060"/>
                </a:solidFill>
                <a:latin typeface="Arial"/>
                <a:cs typeface="Calibri"/>
              </a:rPr>
              <a:t>EM Resources Overview</a:t>
            </a:r>
          </a:p>
        </p:txBody>
      </p:sp>
      <p:sp>
        <p:nvSpPr>
          <p:cNvPr id="3" name="Content Placeholder 2">
            <a:extLst>
              <a:ext uri="{FF2B5EF4-FFF2-40B4-BE49-F238E27FC236}">
                <a16:creationId xmlns:a16="http://schemas.microsoft.com/office/drawing/2014/main" id="{F812B717-8E68-A1FB-73BF-DDCA21F42A3B}"/>
              </a:ext>
            </a:extLst>
          </p:cNvPr>
          <p:cNvSpPr>
            <a:spLocks noGrp="1"/>
          </p:cNvSpPr>
          <p:nvPr>
            <p:ph sz="quarter" idx="10"/>
          </p:nvPr>
        </p:nvSpPr>
        <p:spPr>
          <a:xfrm>
            <a:off x="655320" y="961073"/>
            <a:ext cx="10881360" cy="365760"/>
          </a:xfrm>
        </p:spPr>
        <p:txBody>
          <a:bodyPr vert="horz" lIns="0" tIns="0" rIns="0" bIns="0" rtlCol="0" anchor="t">
            <a:noAutofit/>
          </a:bodyPr>
          <a:lstStyle/>
          <a:p>
            <a:r>
              <a:rPr lang="en-US" sz="1800" dirty="0">
                <a:solidFill>
                  <a:srgbClr val="002060"/>
                </a:solidFill>
                <a:latin typeface="Arial"/>
                <a:cs typeface="Calibri"/>
              </a:rPr>
              <a:t>The following materials can be referenced for further information. </a:t>
            </a:r>
          </a:p>
          <a:p>
            <a:endParaRPr lang="en-US" sz="1800" dirty="0">
              <a:solidFill>
                <a:schemeClr val="tx1"/>
              </a:solidFill>
              <a:latin typeface="Arial"/>
              <a:cs typeface="Calibri" panose="020F0502020204030204" pitchFamily="34" charset="0"/>
            </a:endParaRPr>
          </a:p>
        </p:txBody>
      </p:sp>
      <p:sp>
        <p:nvSpPr>
          <p:cNvPr id="17" name="Rectangle: Rounded Corners 16">
            <a:extLst>
              <a:ext uri="{FF2B5EF4-FFF2-40B4-BE49-F238E27FC236}">
                <a16:creationId xmlns:a16="http://schemas.microsoft.com/office/drawing/2014/main" id="{BCEA8B68-23C3-ED96-1A36-802D350182A7}"/>
              </a:ext>
              <a:ext uri="{C183D7F6-B498-43B3-948B-1728B52AA6E4}">
                <adec:decorative xmlns:adec="http://schemas.microsoft.com/office/drawing/2017/decorative" val="1"/>
              </a:ext>
            </a:extLst>
          </p:cNvPr>
          <p:cNvSpPr/>
          <p:nvPr/>
        </p:nvSpPr>
        <p:spPr>
          <a:xfrm>
            <a:off x="1262325" y="3727974"/>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19" name="Rectangle: Rounded Corners 18">
            <a:extLst>
              <a:ext uri="{FF2B5EF4-FFF2-40B4-BE49-F238E27FC236}">
                <a16:creationId xmlns:a16="http://schemas.microsoft.com/office/drawing/2014/main" id="{A820E621-3AE4-7C94-E9B2-7994D3E2D85F}"/>
              </a:ext>
              <a:ext uri="{C183D7F6-B498-43B3-948B-1728B52AA6E4}">
                <adec:decorative xmlns:adec="http://schemas.microsoft.com/office/drawing/2017/decorative" val="1"/>
              </a:ext>
            </a:extLst>
          </p:cNvPr>
          <p:cNvSpPr/>
          <p:nvPr/>
        </p:nvSpPr>
        <p:spPr>
          <a:xfrm>
            <a:off x="3891042" y="3711773"/>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16" name="Rectangle: Rounded Corners 15">
            <a:extLst>
              <a:ext uri="{FF2B5EF4-FFF2-40B4-BE49-F238E27FC236}">
                <a16:creationId xmlns:a16="http://schemas.microsoft.com/office/drawing/2014/main" id="{DAFDEF29-45F8-D364-C178-6CD4226AA3F0}"/>
              </a:ext>
              <a:ext uri="{C183D7F6-B498-43B3-948B-1728B52AA6E4}">
                <adec:decorative xmlns:adec="http://schemas.microsoft.com/office/drawing/2017/decorative" val="1"/>
              </a:ext>
            </a:extLst>
          </p:cNvPr>
          <p:cNvSpPr/>
          <p:nvPr/>
        </p:nvSpPr>
        <p:spPr>
          <a:xfrm>
            <a:off x="9154125" y="1413055"/>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21" name="Rectangle: Rounded Corners 20">
            <a:extLst>
              <a:ext uri="{FF2B5EF4-FFF2-40B4-BE49-F238E27FC236}">
                <a16:creationId xmlns:a16="http://schemas.microsoft.com/office/drawing/2014/main" id="{35B7DD42-945B-FE28-282E-6930614B3968}"/>
              </a:ext>
              <a:ext uri="{C183D7F6-B498-43B3-948B-1728B52AA6E4}">
                <adec:decorative xmlns:adec="http://schemas.microsoft.com/office/drawing/2017/decorative" val="1"/>
              </a:ext>
            </a:extLst>
          </p:cNvPr>
          <p:cNvSpPr/>
          <p:nvPr/>
        </p:nvSpPr>
        <p:spPr>
          <a:xfrm>
            <a:off x="6440547" y="1357679"/>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sp>
        <p:nvSpPr>
          <p:cNvPr id="6" name="Rectangle: Rounded Corners 5">
            <a:extLst>
              <a:ext uri="{FF2B5EF4-FFF2-40B4-BE49-F238E27FC236}">
                <a16:creationId xmlns:a16="http://schemas.microsoft.com/office/drawing/2014/main" id="{ACF20659-B7F4-A3D8-F793-58DE5C7D9646}"/>
              </a:ext>
              <a:ext uri="{C183D7F6-B498-43B3-948B-1728B52AA6E4}">
                <adec:decorative xmlns:adec="http://schemas.microsoft.com/office/drawing/2017/decorative" val="1"/>
              </a:ext>
            </a:extLst>
          </p:cNvPr>
          <p:cNvSpPr/>
          <p:nvPr/>
        </p:nvSpPr>
        <p:spPr>
          <a:xfrm>
            <a:off x="3795871" y="1332471"/>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solidFill>
                  <a:srgbClr val="FF0000"/>
                </a:solidFill>
                <a:latin typeface="Arial"/>
                <a:cs typeface="Calibri"/>
              </a:rPr>
              <a:t>00</a:t>
            </a:r>
          </a:p>
        </p:txBody>
      </p:sp>
      <p:sp>
        <p:nvSpPr>
          <p:cNvPr id="26" name="Rectangle: Rounded Corners 25">
            <a:extLst>
              <a:ext uri="{FF2B5EF4-FFF2-40B4-BE49-F238E27FC236}">
                <a16:creationId xmlns:a16="http://schemas.microsoft.com/office/drawing/2014/main" id="{4D76A6EC-24E0-D788-98C3-3F9F47396443}"/>
              </a:ext>
              <a:ext uri="{C183D7F6-B498-43B3-948B-1728B52AA6E4}">
                <adec:decorative xmlns:adec="http://schemas.microsoft.com/office/drawing/2017/decorative" val="1"/>
              </a:ext>
            </a:extLst>
          </p:cNvPr>
          <p:cNvSpPr/>
          <p:nvPr/>
        </p:nvSpPr>
        <p:spPr>
          <a:xfrm>
            <a:off x="1140081" y="1415654"/>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a:solidFill>
                <a:srgbClr val="FF0000"/>
              </a:solidFill>
              <a:latin typeface="Arial"/>
              <a:cs typeface="Calibri" panose="020F0502020204030204" pitchFamily="34" charset="0"/>
            </a:endParaRPr>
          </a:p>
        </p:txBody>
      </p:sp>
      <p:pic>
        <p:nvPicPr>
          <p:cNvPr id="8" name="Picture 7" descr="Training and guides">
            <a:extLst>
              <a:ext uri="{FF2B5EF4-FFF2-40B4-BE49-F238E27FC236}">
                <a16:creationId xmlns:a16="http://schemas.microsoft.com/office/drawing/2014/main" id="{1FCC519B-8001-0C98-EF91-A81EE1A8CACF}"/>
              </a:ext>
            </a:extLst>
          </p:cNvPr>
          <p:cNvPicPr>
            <a:picLocks noChangeAspect="1"/>
          </p:cNvPicPr>
          <p:nvPr/>
        </p:nvPicPr>
        <p:blipFill>
          <a:blip r:embed="rId3"/>
          <a:stretch>
            <a:fillRect/>
          </a:stretch>
        </p:blipFill>
        <p:spPr>
          <a:xfrm>
            <a:off x="1242585" y="1547263"/>
            <a:ext cx="1728028" cy="1280160"/>
          </a:xfrm>
          <a:prstGeom prst="rect">
            <a:avLst/>
          </a:prstGeom>
        </p:spPr>
      </p:pic>
      <p:sp>
        <p:nvSpPr>
          <p:cNvPr id="5" name="TextBox 4">
            <a:extLst>
              <a:ext uri="{FF2B5EF4-FFF2-40B4-BE49-F238E27FC236}">
                <a16:creationId xmlns:a16="http://schemas.microsoft.com/office/drawing/2014/main" id="{C130753A-573E-3761-AFD3-81C726B24FC7}"/>
              </a:ext>
            </a:extLst>
          </p:cNvPr>
          <p:cNvSpPr txBox="1"/>
          <p:nvPr/>
        </p:nvSpPr>
        <p:spPr>
          <a:xfrm>
            <a:off x="1321132" y="2858414"/>
            <a:ext cx="1570935" cy="707886"/>
          </a:xfrm>
          <a:prstGeom prst="rect">
            <a:avLst/>
          </a:prstGeom>
          <a:noFill/>
        </p:spPr>
        <p:txBody>
          <a:bodyPr wrap="square" lIns="91440" tIns="45720" rIns="91440" bIns="45720" anchor="t">
            <a:spAutoFit/>
          </a:bodyPr>
          <a:lstStyle/>
          <a:p>
            <a:pPr algn="ctr"/>
            <a:r>
              <a:rPr lang="en-US" sz="2000" b="1">
                <a:latin typeface="Arial"/>
                <a:cs typeface="Calibri"/>
                <a:hlinkClick r:id="rId4"/>
              </a:rPr>
              <a:t>Quick Start Guides</a:t>
            </a:r>
            <a:endParaRPr lang="en-US" sz="2000">
              <a:latin typeface="Arial"/>
              <a:cs typeface="Calibri"/>
            </a:endParaRPr>
          </a:p>
        </p:txBody>
      </p:sp>
      <p:pic>
        <p:nvPicPr>
          <p:cNvPr id="10" name="Picture 8" descr="SCO User Guide">
            <a:extLst>
              <a:ext uri="{FF2B5EF4-FFF2-40B4-BE49-F238E27FC236}">
                <a16:creationId xmlns:a16="http://schemas.microsoft.com/office/drawing/2014/main" id="{BD7A5299-2075-37DC-3901-8DC7333E1CCB}"/>
              </a:ext>
            </a:extLst>
          </p:cNvPr>
          <p:cNvPicPr>
            <a:picLocks noChangeAspect="1"/>
          </p:cNvPicPr>
          <p:nvPr/>
        </p:nvPicPr>
        <p:blipFill>
          <a:blip r:embed="rId5"/>
          <a:srcRect/>
          <a:stretch/>
        </p:blipFill>
        <p:spPr>
          <a:xfrm>
            <a:off x="4011942" y="1524584"/>
            <a:ext cx="1466717" cy="1179513"/>
          </a:xfrm>
          <a:prstGeom prst="rect">
            <a:avLst/>
          </a:prstGeom>
          <a:ln>
            <a:solidFill>
              <a:schemeClr val="bg1">
                <a:lumMod val="65000"/>
              </a:schemeClr>
            </a:solidFill>
          </a:ln>
          <a:effectLst/>
        </p:spPr>
      </p:pic>
      <p:sp>
        <p:nvSpPr>
          <p:cNvPr id="7" name="TextBox 6">
            <a:extLst>
              <a:ext uri="{FF2B5EF4-FFF2-40B4-BE49-F238E27FC236}">
                <a16:creationId xmlns:a16="http://schemas.microsoft.com/office/drawing/2014/main" id="{34C79E08-5F7A-C5C1-6A85-FE8F5F01859A}"/>
              </a:ext>
            </a:extLst>
          </p:cNvPr>
          <p:cNvSpPr txBox="1"/>
          <p:nvPr/>
        </p:nvSpPr>
        <p:spPr>
          <a:xfrm>
            <a:off x="3990730" y="2784499"/>
            <a:ext cx="1466119" cy="646331"/>
          </a:xfrm>
          <a:prstGeom prst="rect">
            <a:avLst/>
          </a:prstGeom>
          <a:noFill/>
        </p:spPr>
        <p:txBody>
          <a:bodyPr wrap="square" lIns="91440" tIns="45720" rIns="91440" bIns="45720" anchor="t">
            <a:spAutoFit/>
          </a:bodyPr>
          <a:lstStyle/>
          <a:p>
            <a:pPr algn="ctr" defTabSz="228600">
              <a:spcAft>
                <a:spcPts val="1200"/>
              </a:spcAft>
            </a:pPr>
            <a:r>
              <a:rPr lang="en-US" b="1" dirty="0">
                <a:latin typeface="Arial"/>
                <a:cs typeface="Calibri"/>
                <a:hlinkClick r:id="rId6"/>
              </a:rPr>
              <a:t>SCO User Guide</a:t>
            </a:r>
            <a:endParaRPr lang="en-US" b="1" noProof="0" dirty="0">
              <a:latin typeface="Arial"/>
              <a:cs typeface="Calibri"/>
            </a:endParaRPr>
          </a:p>
        </p:txBody>
      </p:sp>
      <p:pic>
        <p:nvPicPr>
          <p:cNvPr id="23" name="Picture 22" descr="SCO Training Portal Sign in page">
            <a:extLst>
              <a:ext uri="{FF2B5EF4-FFF2-40B4-BE49-F238E27FC236}">
                <a16:creationId xmlns:a16="http://schemas.microsoft.com/office/drawing/2014/main" id="{6A85E86D-9CA1-F5D0-EEA7-07A3BEE32599}"/>
              </a:ext>
            </a:extLst>
          </p:cNvPr>
          <p:cNvPicPr>
            <a:picLocks noChangeAspect="1"/>
          </p:cNvPicPr>
          <p:nvPr/>
        </p:nvPicPr>
        <p:blipFill>
          <a:blip r:embed="rId7"/>
          <a:srcRect/>
          <a:stretch/>
        </p:blipFill>
        <p:spPr>
          <a:xfrm>
            <a:off x="6600449" y="1656791"/>
            <a:ext cx="1613234" cy="902397"/>
          </a:xfrm>
          <a:prstGeom prst="rect">
            <a:avLst/>
          </a:prstGeom>
          <a:ln>
            <a:solidFill>
              <a:schemeClr val="bg1">
                <a:lumMod val="65000"/>
              </a:schemeClr>
            </a:solidFill>
          </a:ln>
          <a:effectLst/>
        </p:spPr>
      </p:pic>
      <p:sp>
        <p:nvSpPr>
          <p:cNvPr id="25" name="TextBox 24">
            <a:extLst>
              <a:ext uri="{FF2B5EF4-FFF2-40B4-BE49-F238E27FC236}">
                <a16:creationId xmlns:a16="http://schemas.microsoft.com/office/drawing/2014/main" id="{1235390D-2AEB-E11E-0E5A-2CFE2F373A15}"/>
              </a:ext>
            </a:extLst>
          </p:cNvPr>
          <p:cNvSpPr txBox="1"/>
          <p:nvPr/>
        </p:nvSpPr>
        <p:spPr>
          <a:xfrm>
            <a:off x="6649585" y="2704097"/>
            <a:ext cx="1514961" cy="637163"/>
          </a:xfrm>
          <a:prstGeom prst="rect">
            <a:avLst/>
          </a:prstGeom>
          <a:noFill/>
        </p:spPr>
        <p:txBody>
          <a:bodyPr wrap="square" lIns="0" tIns="0" rIns="0" bIns="0" rtlCol="0" anchor="t">
            <a:noAutofit/>
          </a:bodyPr>
          <a:lstStyle/>
          <a:p>
            <a:pPr algn="ctr" defTabSz="228600">
              <a:spcAft>
                <a:spcPts val="1200"/>
              </a:spcAft>
            </a:pPr>
            <a:r>
              <a:rPr lang="en-US" b="1" dirty="0">
                <a:latin typeface="Arial"/>
                <a:cs typeface="Calibri"/>
                <a:hlinkClick r:id="rId8"/>
              </a:rPr>
              <a:t>SCO Training Portal</a:t>
            </a:r>
            <a:endParaRPr lang="en-US" b="1" noProof="0" dirty="0">
              <a:latin typeface="Arial"/>
              <a:cs typeface="Calibri"/>
            </a:endParaRPr>
          </a:p>
        </p:txBody>
      </p:sp>
      <p:pic>
        <p:nvPicPr>
          <p:cNvPr id="18" name="Picture 17" descr="Enrollment Manager FAQs webpage">
            <a:extLst>
              <a:ext uri="{FF2B5EF4-FFF2-40B4-BE49-F238E27FC236}">
                <a16:creationId xmlns:a16="http://schemas.microsoft.com/office/drawing/2014/main" id="{8D142933-EAFE-7A0F-8D86-B7FBE400736D}"/>
              </a:ext>
            </a:extLst>
          </p:cNvPr>
          <p:cNvPicPr>
            <a:picLocks noChangeAspect="1"/>
          </p:cNvPicPr>
          <p:nvPr/>
        </p:nvPicPr>
        <p:blipFill>
          <a:blip r:embed="rId9"/>
          <a:stretch>
            <a:fillRect/>
          </a:stretch>
        </p:blipFill>
        <p:spPr>
          <a:xfrm>
            <a:off x="9320097" y="1783897"/>
            <a:ext cx="1640073" cy="1112049"/>
          </a:xfrm>
          <a:prstGeom prst="rect">
            <a:avLst/>
          </a:prstGeom>
          <a:ln>
            <a:solidFill>
              <a:schemeClr val="bg1">
                <a:lumMod val="65000"/>
              </a:schemeClr>
            </a:solidFill>
          </a:ln>
          <a:effectLst/>
        </p:spPr>
      </p:pic>
      <p:sp>
        <p:nvSpPr>
          <p:cNvPr id="20" name="TextBox 19">
            <a:extLst>
              <a:ext uri="{FF2B5EF4-FFF2-40B4-BE49-F238E27FC236}">
                <a16:creationId xmlns:a16="http://schemas.microsoft.com/office/drawing/2014/main" id="{355C7F85-9C9D-BB46-1D51-09A0852B32E5}"/>
              </a:ext>
            </a:extLst>
          </p:cNvPr>
          <p:cNvSpPr txBox="1"/>
          <p:nvPr/>
        </p:nvSpPr>
        <p:spPr>
          <a:xfrm>
            <a:off x="9595927" y="2938387"/>
            <a:ext cx="924437" cy="646331"/>
          </a:xfrm>
          <a:prstGeom prst="rect">
            <a:avLst/>
          </a:prstGeom>
          <a:noFill/>
        </p:spPr>
        <p:txBody>
          <a:bodyPr wrap="square" lIns="91440" tIns="45720" rIns="91440" bIns="45720" anchor="t">
            <a:spAutoFit/>
          </a:bodyPr>
          <a:lstStyle/>
          <a:p>
            <a:pPr algn="ctr" defTabSz="228600">
              <a:spcAft>
                <a:spcPts val="1200"/>
              </a:spcAft>
            </a:pPr>
            <a:r>
              <a:rPr lang="en-US" b="1" dirty="0">
                <a:latin typeface="Arial"/>
                <a:cs typeface="Calibri"/>
                <a:hlinkClick r:id="rId10"/>
              </a:rPr>
              <a:t>EM FAQs</a:t>
            </a:r>
            <a:endParaRPr lang="en-US" b="1" noProof="0" dirty="0">
              <a:latin typeface="Arial"/>
              <a:cs typeface="Calibri"/>
            </a:endParaRPr>
          </a:p>
        </p:txBody>
      </p:sp>
      <p:pic>
        <p:nvPicPr>
          <p:cNvPr id="24" name="Picture 23" descr="Enrollment Manager Office Hours webpage">
            <a:extLst>
              <a:ext uri="{FF2B5EF4-FFF2-40B4-BE49-F238E27FC236}">
                <a16:creationId xmlns:a16="http://schemas.microsoft.com/office/drawing/2014/main" id="{FC94FA98-8A9D-20AC-D5FC-9C67D0397C73}"/>
              </a:ext>
            </a:extLst>
          </p:cNvPr>
          <p:cNvPicPr>
            <a:picLocks noChangeAspect="1"/>
          </p:cNvPicPr>
          <p:nvPr/>
        </p:nvPicPr>
        <p:blipFill>
          <a:blip r:embed="rId11"/>
          <a:stretch>
            <a:fillRect/>
          </a:stretch>
        </p:blipFill>
        <p:spPr>
          <a:xfrm>
            <a:off x="1458095" y="3938158"/>
            <a:ext cx="1593475" cy="1078399"/>
          </a:xfrm>
          <a:prstGeom prst="rect">
            <a:avLst/>
          </a:prstGeom>
          <a:ln>
            <a:solidFill>
              <a:schemeClr val="bg1">
                <a:lumMod val="65000"/>
              </a:schemeClr>
            </a:solidFill>
          </a:ln>
          <a:effectLst/>
        </p:spPr>
      </p:pic>
      <p:sp>
        <p:nvSpPr>
          <p:cNvPr id="12" name="TextBox 11">
            <a:extLst>
              <a:ext uri="{FF2B5EF4-FFF2-40B4-BE49-F238E27FC236}">
                <a16:creationId xmlns:a16="http://schemas.microsoft.com/office/drawing/2014/main" id="{D355455D-96FE-C546-C1A4-98BA61B19E03}"/>
              </a:ext>
            </a:extLst>
          </p:cNvPr>
          <p:cNvSpPr txBox="1"/>
          <p:nvPr/>
        </p:nvSpPr>
        <p:spPr>
          <a:xfrm>
            <a:off x="1435844" y="5290208"/>
            <a:ext cx="1637975" cy="369332"/>
          </a:xfrm>
          <a:prstGeom prst="rect">
            <a:avLst/>
          </a:prstGeom>
          <a:noFill/>
        </p:spPr>
        <p:txBody>
          <a:bodyPr wrap="square" lIns="91440" tIns="45720" rIns="91440" bIns="45720" anchor="t">
            <a:spAutoFit/>
          </a:bodyPr>
          <a:lstStyle/>
          <a:p>
            <a:pPr algn="ctr" defTabSz="228600">
              <a:spcAft>
                <a:spcPts val="1200"/>
              </a:spcAft>
            </a:pPr>
            <a:r>
              <a:rPr lang="en-US" b="1">
                <a:latin typeface="Arial"/>
                <a:cs typeface="Calibri"/>
                <a:hlinkClick r:id="rId12"/>
              </a:rPr>
              <a:t>Office Hours</a:t>
            </a:r>
            <a:endParaRPr lang="en-US" b="1" noProof="0">
              <a:latin typeface="Arial"/>
              <a:cs typeface="Calibri"/>
            </a:endParaRPr>
          </a:p>
        </p:txBody>
      </p:sp>
      <p:pic>
        <p:nvPicPr>
          <p:cNvPr id="35" name="Picture 34" descr="How to Create a VA.gov Account using ID.me">
            <a:extLst>
              <a:ext uri="{FF2B5EF4-FFF2-40B4-BE49-F238E27FC236}">
                <a16:creationId xmlns:a16="http://schemas.microsoft.com/office/drawing/2014/main" id="{E53F1A9F-2CC6-D910-F317-B83DE1FBD458}"/>
              </a:ext>
            </a:extLst>
          </p:cNvPr>
          <p:cNvPicPr>
            <a:picLocks noChangeAspect="1"/>
          </p:cNvPicPr>
          <p:nvPr/>
        </p:nvPicPr>
        <p:blipFill>
          <a:blip r:embed="rId13"/>
          <a:stretch>
            <a:fillRect/>
          </a:stretch>
        </p:blipFill>
        <p:spPr>
          <a:xfrm>
            <a:off x="4122009" y="3976435"/>
            <a:ext cx="1522331" cy="982390"/>
          </a:xfrm>
          <a:prstGeom prst="rect">
            <a:avLst/>
          </a:prstGeom>
        </p:spPr>
      </p:pic>
      <p:sp>
        <p:nvSpPr>
          <p:cNvPr id="9" name="TextBox 8">
            <a:extLst>
              <a:ext uri="{FF2B5EF4-FFF2-40B4-BE49-F238E27FC236}">
                <a16:creationId xmlns:a16="http://schemas.microsoft.com/office/drawing/2014/main" id="{D43A5616-DC22-5123-1C47-586FBBB0F114}"/>
              </a:ext>
            </a:extLst>
          </p:cNvPr>
          <p:cNvSpPr txBox="1"/>
          <p:nvPr/>
        </p:nvSpPr>
        <p:spPr>
          <a:xfrm>
            <a:off x="4076738" y="5030136"/>
            <a:ext cx="1699712" cy="646331"/>
          </a:xfrm>
          <a:prstGeom prst="rect">
            <a:avLst/>
          </a:prstGeom>
          <a:noFill/>
          <a:effectLst/>
        </p:spPr>
        <p:txBody>
          <a:bodyPr wrap="square" lIns="91440" tIns="45720" rIns="91440" bIns="45720" anchor="t">
            <a:spAutoFit/>
          </a:bodyPr>
          <a:lstStyle/>
          <a:p>
            <a:pPr algn="ctr" defTabSz="228600">
              <a:spcAft>
                <a:spcPts val="1200"/>
              </a:spcAft>
            </a:pPr>
            <a:r>
              <a:rPr lang="en-US" b="1" noProof="0">
                <a:latin typeface="Arial"/>
                <a:cs typeface="Calibri"/>
                <a:hlinkClick r:id="rId14"/>
              </a:rPr>
              <a:t>Videos</a:t>
            </a:r>
            <a:r>
              <a:rPr lang="en-US" b="1" noProof="0">
                <a:latin typeface="Arial"/>
                <a:cs typeface="Calibri"/>
              </a:rPr>
              <a:t> &amp; </a:t>
            </a:r>
            <a:r>
              <a:rPr lang="en-US" b="1" noProof="0">
                <a:latin typeface="Arial"/>
                <a:cs typeface="Calibri"/>
                <a:hlinkClick r:id="rId15"/>
              </a:rPr>
              <a:t>Social Posts</a:t>
            </a:r>
            <a:endParaRPr lang="en-US" b="1" noProof="0">
              <a:latin typeface="Arial"/>
              <a:cs typeface="Calibri"/>
            </a:endParaRPr>
          </a:p>
        </p:txBody>
      </p:sp>
      <p:sp>
        <p:nvSpPr>
          <p:cNvPr id="28" name="Rectangle: Rounded Corners 27">
            <a:extLst>
              <a:ext uri="{FF2B5EF4-FFF2-40B4-BE49-F238E27FC236}">
                <a16:creationId xmlns:a16="http://schemas.microsoft.com/office/drawing/2014/main" id="{7AA48820-1DAC-E5FB-71C5-3D958CD3217E}"/>
              </a:ext>
              <a:ext uri="{C183D7F6-B498-43B3-948B-1728B52AA6E4}">
                <adec:decorative xmlns:adec="http://schemas.microsoft.com/office/drawing/2017/decorative" val="1"/>
              </a:ext>
            </a:extLst>
          </p:cNvPr>
          <p:cNvSpPr/>
          <p:nvPr/>
        </p:nvSpPr>
        <p:spPr>
          <a:xfrm>
            <a:off x="6575249" y="3718976"/>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a:ln>
                <a:noFill/>
              </a:ln>
              <a:effectLst/>
              <a:uLnTx/>
              <a:uFillTx/>
              <a:latin typeface="Arial"/>
              <a:cs typeface="Calibri" panose="020F0502020204030204" pitchFamily="34" charset="0"/>
            </a:endParaRPr>
          </a:p>
        </p:txBody>
      </p:sp>
      <p:pic>
        <p:nvPicPr>
          <p:cNvPr id="29" name="Picture 28" descr="Example of Enrollment Manager email sent to School Certifying Officials">
            <a:extLst>
              <a:ext uri="{FF2B5EF4-FFF2-40B4-BE49-F238E27FC236}">
                <a16:creationId xmlns:a16="http://schemas.microsoft.com/office/drawing/2014/main" id="{48D85542-2953-040B-C4F3-C33B00120047}"/>
              </a:ext>
            </a:extLst>
          </p:cNvPr>
          <p:cNvPicPr>
            <a:picLocks noChangeAspect="1"/>
          </p:cNvPicPr>
          <p:nvPr/>
        </p:nvPicPr>
        <p:blipFill>
          <a:blip r:embed="rId16"/>
          <a:stretch>
            <a:fillRect/>
          </a:stretch>
        </p:blipFill>
        <p:spPr>
          <a:xfrm>
            <a:off x="6802228" y="3903663"/>
            <a:ext cx="1474083" cy="1291438"/>
          </a:xfrm>
          <a:prstGeom prst="rect">
            <a:avLst/>
          </a:prstGeom>
        </p:spPr>
      </p:pic>
      <p:sp>
        <p:nvSpPr>
          <p:cNvPr id="30" name="TextBox 29">
            <a:extLst>
              <a:ext uri="{FF2B5EF4-FFF2-40B4-BE49-F238E27FC236}">
                <a16:creationId xmlns:a16="http://schemas.microsoft.com/office/drawing/2014/main" id="{3E38ACC0-421A-4F85-C9B2-B3F5224B0F7A}"/>
              </a:ext>
            </a:extLst>
          </p:cNvPr>
          <p:cNvSpPr txBox="1"/>
          <p:nvPr/>
        </p:nvSpPr>
        <p:spPr>
          <a:xfrm>
            <a:off x="7086126" y="5355286"/>
            <a:ext cx="944851" cy="369332"/>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effectLst/>
                <a:uLnTx/>
                <a:uFillTx/>
                <a:latin typeface="Arial"/>
                <a:cs typeface="Calibri"/>
                <a:hlinkClick r:id="rId17"/>
              </a:rPr>
              <a:t>Emails</a:t>
            </a:r>
            <a:endParaRPr lang="en-US" b="0" i="0" u="none" strike="noStrike" kern="1200" cap="none" spc="0" normalizeH="0" baseline="0" noProof="0">
              <a:ln>
                <a:noFill/>
              </a:ln>
              <a:effectLst/>
              <a:uLnTx/>
              <a:uFillTx/>
              <a:latin typeface="Arial"/>
              <a:cs typeface="Calibri"/>
            </a:endParaRPr>
          </a:p>
        </p:txBody>
      </p:sp>
      <p:sp>
        <p:nvSpPr>
          <p:cNvPr id="34" name="Rectangle 33">
            <a:extLst>
              <a:ext uri="{FF2B5EF4-FFF2-40B4-BE49-F238E27FC236}">
                <a16:creationId xmlns:a16="http://schemas.microsoft.com/office/drawing/2014/main" id="{6DFE9CD5-A29F-E21D-7B6A-D7DE1D468291}"/>
              </a:ext>
              <a:ext uri="{C183D7F6-B498-43B3-948B-1728B52AA6E4}">
                <adec:decorative xmlns:adec="http://schemas.microsoft.com/office/drawing/2017/decorative" val="1"/>
              </a:ext>
            </a:extLst>
          </p:cNvPr>
          <p:cNvSpPr/>
          <p:nvPr/>
        </p:nvSpPr>
        <p:spPr>
          <a:xfrm>
            <a:off x="9116444" y="4831369"/>
            <a:ext cx="2420236" cy="1031311"/>
          </a:xfrm>
          <a:prstGeom prst="rect">
            <a:avLst/>
          </a:prstGeom>
          <a:solidFill>
            <a:srgbClr val="F6F9FF"/>
          </a:solidFill>
          <a:ln>
            <a:solidFill>
              <a:srgbClr val="F6F9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latin typeface="Arial"/>
              <a:cs typeface="Arial"/>
            </a:endParaRPr>
          </a:p>
        </p:txBody>
      </p:sp>
      <p:sp>
        <p:nvSpPr>
          <p:cNvPr id="27" name="Rectangle: Rounded Corners 26">
            <a:extLst>
              <a:ext uri="{FF2B5EF4-FFF2-40B4-BE49-F238E27FC236}">
                <a16:creationId xmlns:a16="http://schemas.microsoft.com/office/drawing/2014/main" id="{47A00312-D093-EF7C-22EA-3EA8183200CC}"/>
              </a:ext>
              <a:ext uri="{C183D7F6-B498-43B3-948B-1728B52AA6E4}">
                <adec:decorative xmlns:adec="http://schemas.microsoft.com/office/drawing/2017/decorative" val="1"/>
              </a:ext>
            </a:extLst>
          </p:cNvPr>
          <p:cNvSpPr/>
          <p:nvPr/>
        </p:nvSpPr>
        <p:spPr>
          <a:xfrm>
            <a:off x="9216532" y="3689792"/>
            <a:ext cx="1933041" cy="2134706"/>
          </a:xfrm>
          <a:prstGeom prst="roundRect">
            <a:avLst/>
          </a:prstGeom>
          <a:solidFill>
            <a:srgbClr val="E6F3F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0" i="0" u="none" strike="noStrike" kern="1200" cap="none" spc="0" normalizeH="0" baseline="0" noProof="0">
              <a:ln>
                <a:noFill/>
              </a:ln>
              <a:effectLst/>
              <a:uLnTx/>
              <a:uFillTx/>
              <a:latin typeface="Arial"/>
              <a:cs typeface="Calibri" panose="020F0502020204030204" pitchFamily="34" charset="0"/>
            </a:endParaRPr>
          </a:p>
        </p:txBody>
      </p:sp>
      <p:pic>
        <p:nvPicPr>
          <p:cNvPr id="31" name="Picture 30" descr="Web Updates - VA Webpage">
            <a:extLst>
              <a:ext uri="{FF2B5EF4-FFF2-40B4-BE49-F238E27FC236}">
                <a16:creationId xmlns:a16="http://schemas.microsoft.com/office/drawing/2014/main" id="{069ABA55-1411-7C62-545E-648A19BA4F48}"/>
              </a:ext>
            </a:extLst>
          </p:cNvPr>
          <p:cNvPicPr>
            <a:picLocks noChangeAspect="1"/>
          </p:cNvPicPr>
          <p:nvPr/>
        </p:nvPicPr>
        <p:blipFill>
          <a:blip r:embed="rId18"/>
          <a:stretch>
            <a:fillRect/>
          </a:stretch>
        </p:blipFill>
        <p:spPr>
          <a:xfrm>
            <a:off x="9395306" y="3994059"/>
            <a:ext cx="1575146" cy="1065264"/>
          </a:xfrm>
          <a:prstGeom prst="rect">
            <a:avLst/>
          </a:prstGeom>
          <a:ln>
            <a:solidFill>
              <a:schemeClr val="bg1">
                <a:lumMod val="65000"/>
              </a:schemeClr>
            </a:solidFill>
          </a:ln>
          <a:effectLst/>
        </p:spPr>
      </p:pic>
      <p:sp>
        <p:nvSpPr>
          <p:cNvPr id="32" name="TextBox 31">
            <a:extLst>
              <a:ext uri="{FF2B5EF4-FFF2-40B4-BE49-F238E27FC236}">
                <a16:creationId xmlns:a16="http://schemas.microsoft.com/office/drawing/2014/main" id="{945026F4-F970-B154-9DE4-A7B841C62F5B}"/>
              </a:ext>
            </a:extLst>
          </p:cNvPr>
          <p:cNvSpPr txBox="1"/>
          <p:nvPr/>
        </p:nvSpPr>
        <p:spPr>
          <a:xfrm>
            <a:off x="9402968" y="5321373"/>
            <a:ext cx="1649752" cy="369332"/>
          </a:xfrm>
          <a:prstGeom prst="rect">
            <a:avLst/>
          </a:prstGeom>
          <a:noFill/>
        </p:spPr>
        <p:txBody>
          <a:bodyPr wrap="square" lIns="91440" tIns="45720" rIns="91440" bIns="45720" anchor="t">
            <a:spAutoFit/>
          </a:bodyPr>
          <a:lstStyle/>
          <a:p>
            <a:pPr marL="0" marR="0" lvl="0" indent="0" algn="ctr" defTabSz="228600" rtl="0" eaLnBrk="1" fontAlgn="auto" latinLnBrk="0" hangingPunct="1">
              <a:lnSpc>
                <a:spcPct val="100000"/>
              </a:lnSpc>
              <a:spcBef>
                <a:spcPts val="0"/>
              </a:spcBef>
              <a:spcAft>
                <a:spcPts val="1200"/>
              </a:spcAft>
              <a:buClrTx/>
              <a:buSzTx/>
              <a:buFontTx/>
              <a:buNone/>
              <a:tabLst/>
              <a:defRPr/>
            </a:pPr>
            <a:r>
              <a:rPr kumimoji="0" lang="en-US" b="1" i="0" u="none" strike="noStrike" kern="1200" cap="none" spc="0" normalizeH="0" baseline="0" noProof="0">
                <a:ln>
                  <a:noFill/>
                </a:ln>
                <a:effectLst/>
                <a:uLnTx/>
                <a:uFillTx/>
                <a:latin typeface="Arial"/>
                <a:cs typeface="Calibri"/>
                <a:hlinkClick r:id="rId4"/>
              </a:rPr>
              <a:t>Web Updates</a:t>
            </a:r>
            <a:endParaRPr lang="en-US" b="1" i="0" u="none" strike="noStrike" kern="1200" cap="none" spc="0" normalizeH="0" baseline="0" noProof="0">
              <a:ln>
                <a:noFill/>
              </a:ln>
              <a:effectLst/>
              <a:uLnTx/>
              <a:uFillTx/>
              <a:latin typeface="Arial"/>
              <a:cs typeface="Calibri"/>
            </a:endParaRPr>
          </a:p>
        </p:txBody>
      </p:sp>
      <p:sp>
        <p:nvSpPr>
          <p:cNvPr id="15" name="Content Placeholder 1">
            <a:extLst>
              <a:ext uri="{FF2B5EF4-FFF2-40B4-BE49-F238E27FC236}">
                <a16:creationId xmlns:a16="http://schemas.microsoft.com/office/drawing/2014/main" id="{DA267AB5-B917-EDB6-91EB-79268F0414D0}"/>
              </a:ext>
            </a:extLst>
          </p:cNvPr>
          <p:cNvSpPr txBox="1">
            <a:spLocks/>
          </p:cNvSpPr>
          <p:nvPr/>
        </p:nvSpPr>
        <p:spPr>
          <a:xfrm>
            <a:off x="2776530" y="6259327"/>
            <a:ext cx="5735619" cy="443655"/>
          </a:xfrm>
          <a:prstGeom prst="rect">
            <a:avLst/>
          </a:prstGeom>
          <a:noFill/>
        </p:spPr>
        <p:txBody>
          <a:bodyPr vert="horz" lIns="0" tIns="45720" rIns="0" bIns="45720" rtlCol="0" anchor="t">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1800">
                <a:solidFill>
                  <a:srgbClr val="002060"/>
                </a:solidFill>
                <a:latin typeface="Arial"/>
                <a:cs typeface="Calibri"/>
              </a:rPr>
              <a:t>Visit the</a:t>
            </a:r>
            <a:r>
              <a:rPr lang="en-US" sz="1800">
                <a:latin typeface="Arial"/>
                <a:cs typeface="Calibri"/>
              </a:rPr>
              <a:t> </a:t>
            </a:r>
            <a:r>
              <a:rPr lang="en-US" sz="1800">
                <a:latin typeface="Arial"/>
                <a:cs typeface="Calibri"/>
                <a:hlinkClick r:id="rId19"/>
              </a:rPr>
              <a:t>Resources for Schools</a:t>
            </a:r>
            <a:r>
              <a:rPr lang="en-US" sz="1800">
                <a:latin typeface="Arial"/>
                <a:cs typeface="Calibri"/>
              </a:rPr>
              <a:t> </a:t>
            </a:r>
            <a:r>
              <a:rPr lang="en-US" sz="1800">
                <a:solidFill>
                  <a:srgbClr val="002060"/>
                </a:solidFill>
                <a:latin typeface="Arial"/>
                <a:cs typeface="Calibri"/>
              </a:rPr>
              <a:t>page for more details</a:t>
            </a:r>
          </a:p>
        </p:txBody>
      </p:sp>
      <p:sp>
        <p:nvSpPr>
          <p:cNvPr id="4" name="Rectangle 3">
            <a:extLst>
              <a:ext uri="{FF2B5EF4-FFF2-40B4-BE49-F238E27FC236}">
                <a16:creationId xmlns:a16="http://schemas.microsoft.com/office/drawing/2014/main" id="{D4BBACBD-B8D1-445F-0EFC-796A147EDF26}"/>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0336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normAutofit/>
          </a:bodyPr>
          <a:lstStyle/>
          <a:p>
            <a:r>
              <a:rPr lang="en-US" sz="4400" b="1" dirty="0">
                <a:solidFill>
                  <a:srgbClr val="002060"/>
                </a:solidFill>
                <a:latin typeface="Arial"/>
                <a:cs typeface="Calibri"/>
              </a:rPr>
              <a:t>School Certifying Official Resources </a:t>
            </a:r>
          </a:p>
        </p:txBody>
      </p:sp>
    </p:spTree>
    <p:extLst>
      <p:ext uri="{BB962C8B-B14F-4D97-AF65-F5344CB8AC3E}">
        <p14:creationId xmlns:p14="http://schemas.microsoft.com/office/powerpoint/2010/main" val="2193523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p:txBody>
          <a:bodyPr/>
          <a:lstStyle/>
          <a:p>
            <a:r>
              <a:rPr lang="en-US" sz="4400" dirty="0">
                <a:solidFill>
                  <a:srgbClr val="002060"/>
                </a:solidFill>
                <a:latin typeface="Arial"/>
                <a:cs typeface="Calibri"/>
              </a:rPr>
              <a:t>EM Terminology</a:t>
            </a:r>
          </a:p>
        </p:txBody>
      </p:sp>
    </p:spTree>
    <p:extLst>
      <p:ext uri="{BB962C8B-B14F-4D97-AF65-F5344CB8AC3E}">
        <p14:creationId xmlns:p14="http://schemas.microsoft.com/office/powerpoint/2010/main" val="1270542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EEBAE25E-5C4C-4560-B13C-B9D14F10957B}"/>
              </a:ext>
            </a:extLst>
          </p:cNvPr>
          <p:cNvSpPr txBox="1">
            <a:spLocks noGrp="1"/>
          </p:cNvSpPr>
          <p:nvPr>
            <p:ph type="title" idx="4294967295"/>
          </p:nvPr>
        </p:nvSpPr>
        <p:spPr>
          <a:xfrm>
            <a:off x="1812412" y="380768"/>
            <a:ext cx="7321083"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Training and Self-Certification Steps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grpSp>
        <p:nvGrpSpPr>
          <p:cNvPr id="3" name="Group 2" descr="Graphic showing 7 steps">
            <a:extLst>
              <a:ext uri="{FF2B5EF4-FFF2-40B4-BE49-F238E27FC236}">
                <a16:creationId xmlns:a16="http://schemas.microsoft.com/office/drawing/2014/main" id="{195165FD-A639-4127-80D6-606C46A4AE9F}"/>
              </a:ext>
            </a:extLst>
          </p:cNvPr>
          <p:cNvGrpSpPr/>
          <p:nvPr/>
        </p:nvGrpSpPr>
        <p:grpSpPr>
          <a:xfrm>
            <a:off x="557920" y="1107514"/>
            <a:ext cx="11017916" cy="4855964"/>
            <a:chOff x="871684" y="1107514"/>
            <a:chExt cx="10704154" cy="4855964"/>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100" name="Freeform: Shape 99">
              <a:extLst>
                <a:ext uri="{FF2B5EF4-FFF2-40B4-BE49-F238E27FC236}">
                  <a16:creationId xmlns:a16="http://schemas.microsoft.com/office/drawing/2014/main" id="{6351463D-A3BD-499D-A96A-1009D9969BEB}"/>
                </a:ext>
              </a:extLst>
            </p:cNvPr>
            <p:cNvSpPr/>
            <p:nvPr/>
          </p:nvSpPr>
          <p:spPr>
            <a:xfrm>
              <a:off x="871684" y="3586490"/>
              <a:ext cx="3314128" cy="1453124"/>
            </a:xfrm>
            <a:custGeom>
              <a:avLst/>
              <a:gdLst>
                <a:gd name="connsiteX0" fmla="*/ 6860858 w 6860857"/>
                <a:gd name="connsiteY0" fmla="*/ 0 h 2739390"/>
                <a:gd name="connsiteX1" fmla="*/ 6650355 w 6860857"/>
                <a:gd name="connsiteY1" fmla="*/ 808006 h 2739390"/>
                <a:gd name="connsiteX2" fmla="*/ 6426327 w 6860857"/>
                <a:gd name="connsiteY2" fmla="*/ 583883 h 2739390"/>
                <a:gd name="connsiteX3" fmla="*/ 5738527 w 6860857"/>
                <a:gd name="connsiteY3" fmla="*/ 1136618 h 2739390"/>
                <a:gd name="connsiteX4" fmla="*/ 5757577 w 6860857"/>
                <a:gd name="connsiteY4" fmla="*/ 1252728 h 2739390"/>
                <a:gd name="connsiteX5" fmla="*/ 5394389 w 6860857"/>
                <a:gd name="connsiteY5" fmla="*/ 1615916 h 2739390"/>
                <a:gd name="connsiteX6" fmla="*/ 5133118 w 6860857"/>
                <a:gd name="connsiteY6" fmla="*/ 1504950 h 2739390"/>
                <a:gd name="connsiteX7" fmla="*/ 4545045 w 6860857"/>
                <a:gd name="connsiteY7" fmla="*/ 1774508 h 2739390"/>
                <a:gd name="connsiteX8" fmla="*/ 4545616 w 6860857"/>
                <a:gd name="connsiteY8" fmla="*/ 1795748 h 2739390"/>
                <a:gd name="connsiteX9" fmla="*/ 4182428 w 6860857"/>
                <a:gd name="connsiteY9" fmla="*/ 2158937 h 2739390"/>
                <a:gd name="connsiteX10" fmla="*/ 3819239 w 6860857"/>
                <a:gd name="connsiteY10" fmla="*/ 1795748 h 2739390"/>
                <a:gd name="connsiteX11" fmla="*/ 3822573 w 6860857"/>
                <a:gd name="connsiteY11" fmla="*/ 1746409 h 2739390"/>
                <a:gd name="connsiteX12" fmla="*/ 3440430 w 6860857"/>
                <a:gd name="connsiteY12" fmla="*/ 1521143 h 2739390"/>
                <a:gd name="connsiteX13" fmla="*/ 3147060 w 6860857"/>
                <a:gd name="connsiteY13" fmla="*/ 1670114 h 2739390"/>
                <a:gd name="connsiteX14" fmla="*/ 2995803 w 6860857"/>
                <a:gd name="connsiteY14" fmla="*/ 1637157 h 2739390"/>
                <a:gd name="connsiteX15" fmla="*/ 2301716 w 6860857"/>
                <a:gd name="connsiteY15" fmla="*/ 2237994 h 2739390"/>
                <a:gd name="connsiteX16" fmla="*/ 2328958 w 6860857"/>
                <a:gd name="connsiteY16" fmla="*/ 2376202 h 2739390"/>
                <a:gd name="connsiteX17" fmla="*/ 1965770 w 6860857"/>
                <a:gd name="connsiteY17" fmla="*/ 2739390 h 2739390"/>
                <a:gd name="connsiteX18" fmla="*/ 1611821 w 6860857"/>
                <a:gd name="connsiteY18" fmla="*/ 2458022 h 2739390"/>
                <a:gd name="connsiteX19" fmla="*/ 682466 w 6860857"/>
                <a:gd name="connsiteY19" fmla="*/ 2271713 h 2739390"/>
                <a:gd name="connsiteX20" fmla="*/ 363474 w 6860857"/>
                <a:gd name="connsiteY20" fmla="*/ 2460974 h 2739390"/>
                <a:gd name="connsiteX21" fmla="*/ 134398 w 6860857"/>
                <a:gd name="connsiteY21" fmla="*/ 2379631 h 2739390"/>
                <a:gd name="connsiteX22" fmla="*/ 0 w 6860857"/>
                <a:gd name="connsiteY22" fmla="*/ 2097977 h 2739390"/>
                <a:gd name="connsiteX23" fmla="*/ 363188 w 6860857"/>
                <a:gd name="connsiteY23" fmla="*/ 1734788 h 2739390"/>
                <a:gd name="connsiteX24" fmla="*/ 718090 w 6860857"/>
                <a:gd name="connsiteY24" fmla="*/ 2020634 h 2739390"/>
                <a:gd name="connsiteX25" fmla="*/ 954024 w 6860857"/>
                <a:gd name="connsiteY25" fmla="*/ 2063687 h 2739390"/>
                <a:gd name="connsiteX26" fmla="*/ 1653064 w 6860857"/>
                <a:gd name="connsiteY26" fmla="*/ 2191036 h 2739390"/>
                <a:gd name="connsiteX27" fmla="*/ 1965579 w 6860857"/>
                <a:gd name="connsiteY27" fmla="*/ 2013204 h 2739390"/>
                <a:gd name="connsiteX28" fmla="*/ 2133314 w 6860857"/>
                <a:gd name="connsiteY28" fmla="*/ 2054162 h 2739390"/>
                <a:gd name="connsiteX29" fmla="*/ 2812066 w 6860857"/>
                <a:gd name="connsiteY29" fmla="*/ 1447800 h 2739390"/>
                <a:gd name="connsiteX30" fmla="*/ 2801207 w 6860857"/>
                <a:gd name="connsiteY30" fmla="*/ 1418368 h 2739390"/>
                <a:gd name="connsiteX31" fmla="*/ 2783777 w 6860857"/>
                <a:gd name="connsiteY31" fmla="*/ 1307021 h 2739390"/>
                <a:gd name="connsiteX32" fmla="*/ 3146965 w 6860857"/>
                <a:gd name="connsiteY32" fmla="*/ 943832 h 2739390"/>
                <a:gd name="connsiteX33" fmla="*/ 3486817 w 6860857"/>
                <a:gd name="connsiteY33" fmla="*/ 1178814 h 2739390"/>
                <a:gd name="connsiteX34" fmla="*/ 3508439 w 6860857"/>
                <a:gd name="connsiteY34" fmla="*/ 1270826 h 2739390"/>
                <a:gd name="connsiteX35" fmla="*/ 3950113 w 6860857"/>
                <a:gd name="connsiteY35" fmla="*/ 1516571 h 2739390"/>
                <a:gd name="connsiteX36" fmla="*/ 4182428 w 6860857"/>
                <a:gd name="connsiteY36" fmla="*/ 1432655 h 2739390"/>
                <a:gd name="connsiteX37" fmla="*/ 4422553 w 6860857"/>
                <a:gd name="connsiteY37" fmla="*/ 1523333 h 2739390"/>
                <a:gd name="connsiteX38" fmla="*/ 5031105 w 6860857"/>
                <a:gd name="connsiteY38" fmla="*/ 1255776 h 2739390"/>
                <a:gd name="connsiteX39" fmla="*/ 5031105 w 6860857"/>
                <a:gd name="connsiteY39" fmla="*/ 1252823 h 2739390"/>
                <a:gd name="connsiteX40" fmla="*/ 5394294 w 6860857"/>
                <a:gd name="connsiteY40" fmla="*/ 889635 h 2739390"/>
                <a:gd name="connsiteX41" fmla="*/ 5571649 w 6860857"/>
                <a:gd name="connsiteY41" fmla="*/ 935831 h 2739390"/>
                <a:gd name="connsiteX42" fmla="*/ 6236208 w 6860857"/>
                <a:gd name="connsiteY42" fmla="*/ 400717 h 2739390"/>
                <a:gd name="connsiteX43" fmla="*/ 6100953 w 6860857"/>
                <a:gd name="connsiteY43" fmla="*/ 265652 h 2739390"/>
                <a:gd name="connsiteX44" fmla="*/ 6012085 w 6860857"/>
                <a:gd name="connsiteY44" fmla="*/ 176784 h 2739390"/>
                <a:gd name="connsiteX45" fmla="*/ 6860858 w 6860857"/>
                <a:gd name="connsiteY45" fmla="*/ 0 h 2739390"/>
                <a:gd name="connsiteX0" fmla="*/ 6422131 w 6650355"/>
                <a:gd name="connsiteY0" fmla="*/ 331216 h 2562606"/>
                <a:gd name="connsiteX1" fmla="*/ 6650355 w 6650355"/>
                <a:gd name="connsiteY1" fmla="*/ 631222 h 2562606"/>
                <a:gd name="connsiteX2" fmla="*/ 6426327 w 6650355"/>
                <a:gd name="connsiteY2" fmla="*/ 407099 h 2562606"/>
                <a:gd name="connsiteX3" fmla="*/ 5738527 w 6650355"/>
                <a:gd name="connsiteY3" fmla="*/ 959834 h 2562606"/>
                <a:gd name="connsiteX4" fmla="*/ 5757577 w 6650355"/>
                <a:gd name="connsiteY4" fmla="*/ 1075944 h 2562606"/>
                <a:gd name="connsiteX5" fmla="*/ 5394389 w 6650355"/>
                <a:gd name="connsiteY5" fmla="*/ 1439132 h 2562606"/>
                <a:gd name="connsiteX6" fmla="*/ 5133118 w 6650355"/>
                <a:gd name="connsiteY6" fmla="*/ 1328166 h 2562606"/>
                <a:gd name="connsiteX7" fmla="*/ 4545045 w 6650355"/>
                <a:gd name="connsiteY7" fmla="*/ 1597724 h 2562606"/>
                <a:gd name="connsiteX8" fmla="*/ 4545616 w 6650355"/>
                <a:gd name="connsiteY8" fmla="*/ 1618964 h 2562606"/>
                <a:gd name="connsiteX9" fmla="*/ 4182428 w 6650355"/>
                <a:gd name="connsiteY9" fmla="*/ 1982153 h 2562606"/>
                <a:gd name="connsiteX10" fmla="*/ 3819239 w 6650355"/>
                <a:gd name="connsiteY10" fmla="*/ 1618964 h 2562606"/>
                <a:gd name="connsiteX11" fmla="*/ 3822573 w 6650355"/>
                <a:gd name="connsiteY11" fmla="*/ 1569625 h 2562606"/>
                <a:gd name="connsiteX12" fmla="*/ 3440430 w 6650355"/>
                <a:gd name="connsiteY12" fmla="*/ 1344359 h 2562606"/>
                <a:gd name="connsiteX13" fmla="*/ 3147060 w 6650355"/>
                <a:gd name="connsiteY13" fmla="*/ 1493330 h 2562606"/>
                <a:gd name="connsiteX14" fmla="*/ 2995803 w 6650355"/>
                <a:gd name="connsiteY14" fmla="*/ 1460373 h 2562606"/>
                <a:gd name="connsiteX15" fmla="*/ 2301716 w 6650355"/>
                <a:gd name="connsiteY15" fmla="*/ 2061210 h 2562606"/>
                <a:gd name="connsiteX16" fmla="*/ 2328958 w 6650355"/>
                <a:gd name="connsiteY16" fmla="*/ 2199418 h 2562606"/>
                <a:gd name="connsiteX17" fmla="*/ 1965770 w 6650355"/>
                <a:gd name="connsiteY17" fmla="*/ 2562606 h 2562606"/>
                <a:gd name="connsiteX18" fmla="*/ 1611821 w 6650355"/>
                <a:gd name="connsiteY18" fmla="*/ 2281238 h 2562606"/>
                <a:gd name="connsiteX19" fmla="*/ 682466 w 6650355"/>
                <a:gd name="connsiteY19" fmla="*/ 2094929 h 2562606"/>
                <a:gd name="connsiteX20" fmla="*/ 363474 w 6650355"/>
                <a:gd name="connsiteY20" fmla="*/ 2284190 h 2562606"/>
                <a:gd name="connsiteX21" fmla="*/ 134398 w 6650355"/>
                <a:gd name="connsiteY21" fmla="*/ 2202847 h 2562606"/>
                <a:gd name="connsiteX22" fmla="*/ 0 w 6650355"/>
                <a:gd name="connsiteY22" fmla="*/ 1921193 h 2562606"/>
                <a:gd name="connsiteX23" fmla="*/ 363188 w 6650355"/>
                <a:gd name="connsiteY23" fmla="*/ 1558004 h 2562606"/>
                <a:gd name="connsiteX24" fmla="*/ 718090 w 6650355"/>
                <a:gd name="connsiteY24" fmla="*/ 1843850 h 2562606"/>
                <a:gd name="connsiteX25" fmla="*/ 954024 w 6650355"/>
                <a:gd name="connsiteY25" fmla="*/ 1886903 h 2562606"/>
                <a:gd name="connsiteX26" fmla="*/ 1653064 w 6650355"/>
                <a:gd name="connsiteY26" fmla="*/ 2014252 h 2562606"/>
                <a:gd name="connsiteX27" fmla="*/ 1965579 w 6650355"/>
                <a:gd name="connsiteY27" fmla="*/ 1836420 h 2562606"/>
                <a:gd name="connsiteX28" fmla="*/ 2133314 w 6650355"/>
                <a:gd name="connsiteY28" fmla="*/ 1877378 h 2562606"/>
                <a:gd name="connsiteX29" fmla="*/ 2812066 w 6650355"/>
                <a:gd name="connsiteY29" fmla="*/ 1271016 h 2562606"/>
                <a:gd name="connsiteX30" fmla="*/ 2801207 w 6650355"/>
                <a:gd name="connsiteY30" fmla="*/ 1241584 h 2562606"/>
                <a:gd name="connsiteX31" fmla="*/ 2783777 w 6650355"/>
                <a:gd name="connsiteY31" fmla="*/ 1130237 h 2562606"/>
                <a:gd name="connsiteX32" fmla="*/ 3146965 w 6650355"/>
                <a:gd name="connsiteY32" fmla="*/ 767048 h 2562606"/>
                <a:gd name="connsiteX33" fmla="*/ 3486817 w 6650355"/>
                <a:gd name="connsiteY33" fmla="*/ 1002030 h 2562606"/>
                <a:gd name="connsiteX34" fmla="*/ 3508439 w 6650355"/>
                <a:gd name="connsiteY34" fmla="*/ 1094042 h 2562606"/>
                <a:gd name="connsiteX35" fmla="*/ 3950113 w 6650355"/>
                <a:gd name="connsiteY35" fmla="*/ 1339787 h 2562606"/>
                <a:gd name="connsiteX36" fmla="*/ 4182428 w 6650355"/>
                <a:gd name="connsiteY36" fmla="*/ 1255871 h 2562606"/>
                <a:gd name="connsiteX37" fmla="*/ 4422553 w 6650355"/>
                <a:gd name="connsiteY37" fmla="*/ 1346549 h 2562606"/>
                <a:gd name="connsiteX38" fmla="*/ 5031105 w 6650355"/>
                <a:gd name="connsiteY38" fmla="*/ 1078992 h 2562606"/>
                <a:gd name="connsiteX39" fmla="*/ 5031105 w 6650355"/>
                <a:gd name="connsiteY39" fmla="*/ 1076039 h 2562606"/>
                <a:gd name="connsiteX40" fmla="*/ 5394294 w 6650355"/>
                <a:gd name="connsiteY40" fmla="*/ 712851 h 2562606"/>
                <a:gd name="connsiteX41" fmla="*/ 5571649 w 6650355"/>
                <a:gd name="connsiteY41" fmla="*/ 759047 h 2562606"/>
                <a:gd name="connsiteX42" fmla="*/ 6236208 w 6650355"/>
                <a:gd name="connsiteY42" fmla="*/ 223933 h 2562606"/>
                <a:gd name="connsiteX43" fmla="*/ 6100953 w 6650355"/>
                <a:gd name="connsiteY43" fmla="*/ 88868 h 2562606"/>
                <a:gd name="connsiteX44" fmla="*/ 6012085 w 6650355"/>
                <a:gd name="connsiteY44" fmla="*/ 0 h 2562606"/>
                <a:gd name="connsiteX45" fmla="*/ 6422131 w 6650355"/>
                <a:gd name="connsiteY45" fmla="*/ 331216 h 2562606"/>
                <a:gd name="connsiteX0" fmla="*/ 6422131 w 6426327"/>
                <a:gd name="connsiteY0" fmla="*/ 331216 h 2562606"/>
                <a:gd name="connsiteX1" fmla="*/ 6407900 w 6426327"/>
                <a:gd name="connsiteY1" fmla="*/ 377222 h 2562606"/>
                <a:gd name="connsiteX2" fmla="*/ 6426327 w 6426327"/>
                <a:gd name="connsiteY2" fmla="*/ 407099 h 2562606"/>
                <a:gd name="connsiteX3" fmla="*/ 5738527 w 6426327"/>
                <a:gd name="connsiteY3" fmla="*/ 959834 h 2562606"/>
                <a:gd name="connsiteX4" fmla="*/ 5757577 w 6426327"/>
                <a:gd name="connsiteY4" fmla="*/ 1075944 h 2562606"/>
                <a:gd name="connsiteX5" fmla="*/ 5394389 w 6426327"/>
                <a:gd name="connsiteY5" fmla="*/ 1439132 h 2562606"/>
                <a:gd name="connsiteX6" fmla="*/ 5133118 w 6426327"/>
                <a:gd name="connsiteY6" fmla="*/ 1328166 h 2562606"/>
                <a:gd name="connsiteX7" fmla="*/ 4545045 w 6426327"/>
                <a:gd name="connsiteY7" fmla="*/ 1597724 h 2562606"/>
                <a:gd name="connsiteX8" fmla="*/ 4545616 w 6426327"/>
                <a:gd name="connsiteY8" fmla="*/ 1618964 h 2562606"/>
                <a:gd name="connsiteX9" fmla="*/ 4182428 w 6426327"/>
                <a:gd name="connsiteY9" fmla="*/ 1982153 h 2562606"/>
                <a:gd name="connsiteX10" fmla="*/ 3819239 w 6426327"/>
                <a:gd name="connsiteY10" fmla="*/ 1618964 h 2562606"/>
                <a:gd name="connsiteX11" fmla="*/ 3822573 w 6426327"/>
                <a:gd name="connsiteY11" fmla="*/ 1569625 h 2562606"/>
                <a:gd name="connsiteX12" fmla="*/ 3440430 w 6426327"/>
                <a:gd name="connsiteY12" fmla="*/ 1344359 h 2562606"/>
                <a:gd name="connsiteX13" fmla="*/ 3147060 w 6426327"/>
                <a:gd name="connsiteY13" fmla="*/ 1493330 h 2562606"/>
                <a:gd name="connsiteX14" fmla="*/ 2995803 w 6426327"/>
                <a:gd name="connsiteY14" fmla="*/ 1460373 h 2562606"/>
                <a:gd name="connsiteX15" fmla="*/ 2301716 w 6426327"/>
                <a:gd name="connsiteY15" fmla="*/ 2061210 h 2562606"/>
                <a:gd name="connsiteX16" fmla="*/ 2328958 w 6426327"/>
                <a:gd name="connsiteY16" fmla="*/ 2199418 h 2562606"/>
                <a:gd name="connsiteX17" fmla="*/ 1965770 w 6426327"/>
                <a:gd name="connsiteY17" fmla="*/ 2562606 h 2562606"/>
                <a:gd name="connsiteX18" fmla="*/ 1611821 w 6426327"/>
                <a:gd name="connsiteY18" fmla="*/ 2281238 h 2562606"/>
                <a:gd name="connsiteX19" fmla="*/ 682466 w 6426327"/>
                <a:gd name="connsiteY19" fmla="*/ 2094929 h 2562606"/>
                <a:gd name="connsiteX20" fmla="*/ 363474 w 6426327"/>
                <a:gd name="connsiteY20" fmla="*/ 2284190 h 2562606"/>
                <a:gd name="connsiteX21" fmla="*/ 134398 w 6426327"/>
                <a:gd name="connsiteY21" fmla="*/ 2202847 h 2562606"/>
                <a:gd name="connsiteX22" fmla="*/ 0 w 6426327"/>
                <a:gd name="connsiteY22" fmla="*/ 1921193 h 2562606"/>
                <a:gd name="connsiteX23" fmla="*/ 363188 w 6426327"/>
                <a:gd name="connsiteY23" fmla="*/ 1558004 h 2562606"/>
                <a:gd name="connsiteX24" fmla="*/ 718090 w 6426327"/>
                <a:gd name="connsiteY24" fmla="*/ 1843850 h 2562606"/>
                <a:gd name="connsiteX25" fmla="*/ 954024 w 6426327"/>
                <a:gd name="connsiteY25" fmla="*/ 1886903 h 2562606"/>
                <a:gd name="connsiteX26" fmla="*/ 1653064 w 6426327"/>
                <a:gd name="connsiteY26" fmla="*/ 2014252 h 2562606"/>
                <a:gd name="connsiteX27" fmla="*/ 1965579 w 6426327"/>
                <a:gd name="connsiteY27" fmla="*/ 1836420 h 2562606"/>
                <a:gd name="connsiteX28" fmla="*/ 2133314 w 6426327"/>
                <a:gd name="connsiteY28" fmla="*/ 1877378 h 2562606"/>
                <a:gd name="connsiteX29" fmla="*/ 2812066 w 6426327"/>
                <a:gd name="connsiteY29" fmla="*/ 1271016 h 2562606"/>
                <a:gd name="connsiteX30" fmla="*/ 2801207 w 6426327"/>
                <a:gd name="connsiteY30" fmla="*/ 1241584 h 2562606"/>
                <a:gd name="connsiteX31" fmla="*/ 2783777 w 6426327"/>
                <a:gd name="connsiteY31" fmla="*/ 1130237 h 2562606"/>
                <a:gd name="connsiteX32" fmla="*/ 3146965 w 6426327"/>
                <a:gd name="connsiteY32" fmla="*/ 767048 h 2562606"/>
                <a:gd name="connsiteX33" fmla="*/ 3486817 w 6426327"/>
                <a:gd name="connsiteY33" fmla="*/ 1002030 h 2562606"/>
                <a:gd name="connsiteX34" fmla="*/ 3508439 w 6426327"/>
                <a:gd name="connsiteY34" fmla="*/ 1094042 h 2562606"/>
                <a:gd name="connsiteX35" fmla="*/ 3950113 w 6426327"/>
                <a:gd name="connsiteY35" fmla="*/ 1339787 h 2562606"/>
                <a:gd name="connsiteX36" fmla="*/ 4182428 w 6426327"/>
                <a:gd name="connsiteY36" fmla="*/ 1255871 h 2562606"/>
                <a:gd name="connsiteX37" fmla="*/ 4422553 w 6426327"/>
                <a:gd name="connsiteY37" fmla="*/ 1346549 h 2562606"/>
                <a:gd name="connsiteX38" fmla="*/ 5031105 w 6426327"/>
                <a:gd name="connsiteY38" fmla="*/ 1078992 h 2562606"/>
                <a:gd name="connsiteX39" fmla="*/ 5031105 w 6426327"/>
                <a:gd name="connsiteY39" fmla="*/ 1076039 h 2562606"/>
                <a:gd name="connsiteX40" fmla="*/ 5394294 w 6426327"/>
                <a:gd name="connsiteY40" fmla="*/ 712851 h 2562606"/>
                <a:gd name="connsiteX41" fmla="*/ 5571649 w 6426327"/>
                <a:gd name="connsiteY41" fmla="*/ 759047 h 2562606"/>
                <a:gd name="connsiteX42" fmla="*/ 6236208 w 6426327"/>
                <a:gd name="connsiteY42" fmla="*/ 223933 h 2562606"/>
                <a:gd name="connsiteX43" fmla="*/ 6100953 w 6426327"/>
                <a:gd name="connsiteY43" fmla="*/ 88868 h 2562606"/>
                <a:gd name="connsiteX44" fmla="*/ 6012085 w 6426327"/>
                <a:gd name="connsiteY44" fmla="*/ 0 h 2562606"/>
                <a:gd name="connsiteX45" fmla="*/ 6422131 w 6426327"/>
                <a:gd name="connsiteY45" fmla="*/ 331216 h 2562606"/>
                <a:gd name="connsiteX0" fmla="*/ 6422131 w 6426327"/>
                <a:gd name="connsiteY0" fmla="*/ 242348 h 2473738"/>
                <a:gd name="connsiteX1" fmla="*/ 6407900 w 6426327"/>
                <a:gd name="connsiteY1" fmla="*/ 288354 h 2473738"/>
                <a:gd name="connsiteX2" fmla="*/ 6426327 w 6426327"/>
                <a:gd name="connsiteY2" fmla="*/ 318231 h 2473738"/>
                <a:gd name="connsiteX3" fmla="*/ 5738527 w 6426327"/>
                <a:gd name="connsiteY3" fmla="*/ 870966 h 2473738"/>
                <a:gd name="connsiteX4" fmla="*/ 5757577 w 6426327"/>
                <a:gd name="connsiteY4" fmla="*/ 987076 h 2473738"/>
                <a:gd name="connsiteX5" fmla="*/ 5394389 w 6426327"/>
                <a:gd name="connsiteY5" fmla="*/ 1350264 h 2473738"/>
                <a:gd name="connsiteX6" fmla="*/ 5133118 w 6426327"/>
                <a:gd name="connsiteY6" fmla="*/ 1239298 h 2473738"/>
                <a:gd name="connsiteX7" fmla="*/ 4545045 w 6426327"/>
                <a:gd name="connsiteY7" fmla="*/ 1508856 h 2473738"/>
                <a:gd name="connsiteX8" fmla="*/ 4545616 w 6426327"/>
                <a:gd name="connsiteY8" fmla="*/ 1530096 h 2473738"/>
                <a:gd name="connsiteX9" fmla="*/ 4182428 w 6426327"/>
                <a:gd name="connsiteY9" fmla="*/ 1893285 h 2473738"/>
                <a:gd name="connsiteX10" fmla="*/ 3819239 w 6426327"/>
                <a:gd name="connsiteY10" fmla="*/ 1530096 h 2473738"/>
                <a:gd name="connsiteX11" fmla="*/ 3822573 w 6426327"/>
                <a:gd name="connsiteY11" fmla="*/ 1480757 h 2473738"/>
                <a:gd name="connsiteX12" fmla="*/ 3440430 w 6426327"/>
                <a:gd name="connsiteY12" fmla="*/ 1255491 h 2473738"/>
                <a:gd name="connsiteX13" fmla="*/ 3147060 w 6426327"/>
                <a:gd name="connsiteY13" fmla="*/ 1404462 h 2473738"/>
                <a:gd name="connsiteX14" fmla="*/ 2995803 w 6426327"/>
                <a:gd name="connsiteY14" fmla="*/ 1371505 h 2473738"/>
                <a:gd name="connsiteX15" fmla="*/ 2301716 w 6426327"/>
                <a:gd name="connsiteY15" fmla="*/ 1972342 h 2473738"/>
                <a:gd name="connsiteX16" fmla="*/ 2328958 w 6426327"/>
                <a:gd name="connsiteY16" fmla="*/ 2110550 h 2473738"/>
                <a:gd name="connsiteX17" fmla="*/ 1965770 w 6426327"/>
                <a:gd name="connsiteY17" fmla="*/ 2473738 h 2473738"/>
                <a:gd name="connsiteX18" fmla="*/ 1611821 w 6426327"/>
                <a:gd name="connsiteY18" fmla="*/ 2192370 h 2473738"/>
                <a:gd name="connsiteX19" fmla="*/ 682466 w 6426327"/>
                <a:gd name="connsiteY19" fmla="*/ 2006061 h 2473738"/>
                <a:gd name="connsiteX20" fmla="*/ 363474 w 6426327"/>
                <a:gd name="connsiteY20" fmla="*/ 2195322 h 2473738"/>
                <a:gd name="connsiteX21" fmla="*/ 134398 w 6426327"/>
                <a:gd name="connsiteY21" fmla="*/ 2113979 h 2473738"/>
                <a:gd name="connsiteX22" fmla="*/ 0 w 6426327"/>
                <a:gd name="connsiteY22" fmla="*/ 1832325 h 2473738"/>
                <a:gd name="connsiteX23" fmla="*/ 363188 w 6426327"/>
                <a:gd name="connsiteY23" fmla="*/ 1469136 h 2473738"/>
                <a:gd name="connsiteX24" fmla="*/ 718090 w 6426327"/>
                <a:gd name="connsiteY24" fmla="*/ 1754982 h 2473738"/>
                <a:gd name="connsiteX25" fmla="*/ 954024 w 6426327"/>
                <a:gd name="connsiteY25" fmla="*/ 1798035 h 2473738"/>
                <a:gd name="connsiteX26" fmla="*/ 1653064 w 6426327"/>
                <a:gd name="connsiteY26" fmla="*/ 1925384 h 2473738"/>
                <a:gd name="connsiteX27" fmla="*/ 1965579 w 6426327"/>
                <a:gd name="connsiteY27" fmla="*/ 1747552 h 2473738"/>
                <a:gd name="connsiteX28" fmla="*/ 2133314 w 6426327"/>
                <a:gd name="connsiteY28" fmla="*/ 1788510 h 2473738"/>
                <a:gd name="connsiteX29" fmla="*/ 2812066 w 6426327"/>
                <a:gd name="connsiteY29" fmla="*/ 1182148 h 2473738"/>
                <a:gd name="connsiteX30" fmla="*/ 2801207 w 6426327"/>
                <a:gd name="connsiteY30" fmla="*/ 1152716 h 2473738"/>
                <a:gd name="connsiteX31" fmla="*/ 2783777 w 6426327"/>
                <a:gd name="connsiteY31" fmla="*/ 1041369 h 2473738"/>
                <a:gd name="connsiteX32" fmla="*/ 3146965 w 6426327"/>
                <a:gd name="connsiteY32" fmla="*/ 678180 h 2473738"/>
                <a:gd name="connsiteX33" fmla="*/ 3486817 w 6426327"/>
                <a:gd name="connsiteY33" fmla="*/ 913162 h 2473738"/>
                <a:gd name="connsiteX34" fmla="*/ 3508439 w 6426327"/>
                <a:gd name="connsiteY34" fmla="*/ 1005174 h 2473738"/>
                <a:gd name="connsiteX35" fmla="*/ 3950113 w 6426327"/>
                <a:gd name="connsiteY35" fmla="*/ 1250919 h 2473738"/>
                <a:gd name="connsiteX36" fmla="*/ 4182428 w 6426327"/>
                <a:gd name="connsiteY36" fmla="*/ 1167003 h 2473738"/>
                <a:gd name="connsiteX37" fmla="*/ 4422553 w 6426327"/>
                <a:gd name="connsiteY37" fmla="*/ 1257681 h 2473738"/>
                <a:gd name="connsiteX38" fmla="*/ 5031105 w 6426327"/>
                <a:gd name="connsiteY38" fmla="*/ 990124 h 2473738"/>
                <a:gd name="connsiteX39" fmla="*/ 5031105 w 6426327"/>
                <a:gd name="connsiteY39" fmla="*/ 987171 h 2473738"/>
                <a:gd name="connsiteX40" fmla="*/ 5394294 w 6426327"/>
                <a:gd name="connsiteY40" fmla="*/ 623983 h 2473738"/>
                <a:gd name="connsiteX41" fmla="*/ 5571649 w 6426327"/>
                <a:gd name="connsiteY41" fmla="*/ 670179 h 2473738"/>
                <a:gd name="connsiteX42" fmla="*/ 6236208 w 6426327"/>
                <a:gd name="connsiteY42" fmla="*/ 135065 h 2473738"/>
                <a:gd name="connsiteX43" fmla="*/ 6100953 w 6426327"/>
                <a:gd name="connsiteY43" fmla="*/ 0 h 2473738"/>
                <a:gd name="connsiteX44" fmla="*/ 6358449 w 6426327"/>
                <a:gd name="connsiteY44" fmla="*/ 222859 h 2473738"/>
                <a:gd name="connsiteX45" fmla="*/ 6422131 w 6426327"/>
                <a:gd name="connsiteY45" fmla="*/ 242348 h 2473738"/>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6297226 w 6426327"/>
                <a:gd name="connsiteY43" fmla="*/ 3480 h 2338673"/>
                <a:gd name="connsiteX44" fmla="*/ 6358449 w 6426327"/>
                <a:gd name="connsiteY44" fmla="*/ 87794 h 2338673"/>
                <a:gd name="connsiteX45" fmla="*/ 6422131 w 6426327"/>
                <a:gd name="connsiteY45" fmla="*/ 107283 h 2338673"/>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6297226 w 6426327"/>
                <a:gd name="connsiteY43" fmla="*/ 3480 h 2338673"/>
                <a:gd name="connsiteX44" fmla="*/ 3945449 w 6426327"/>
                <a:gd name="connsiteY44" fmla="*/ 1126885 h 2338673"/>
                <a:gd name="connsiteX45" fmla="*/ 6422131 w 6426327"/>
                <a:gd name="connsiteY45" fmla="*/ 107283 h 2338673"/>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6297226 w 6426327"/>
                <a:gd name="connsiteY43" fmla="*/ 3480 h 2338673"/>
                <a:gd name="connsiteX44" fmla="*/ 5607994 w 6426327"/>
                <a:gd name="connsiteY44" fmla="*/ 538066 h 2338673"/>
                <a:gd name="connsiteX45" fmla="*/ 6422131 w 6426327"/>
                <a:gd name="connsiteY45" fmla="*/ 107283 h 2338673"/>
                <a:gd name="connsiteX0" fmla="*/ 6422131 w 6426327"/>
                <a:gd name="connsiteY0" fmla="*/ 107283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5685317 w 6426327"/>
                <a:gd name="connsiteY43" fmla="*/ 546116 h 2338673"/>
                <a:gd name="connsiteX44" fmla="*/ 5607994 w 6426327"/>
                <a:gd name="connsiteY44" fmla="*/ 538066 h 2338673"/>
                <a:gd name="connsiteX45" fmla="*/ 6422131 w 6426327"/>
                <a:gd name="connsiteY45" fmla="*/ 107283 h 2338673"/>
                <a:gd name="connsiteX0" fmla="*/ 5607994 w 6426327"/>
                <a:gd name="connsiteY0" fmla="*/ 538066 h 2338673"/>
                <a:gd name="connsiteX1" fmla="*/ 6407900 w 6426327"/>
                <a:gd name="connsiteY1" fmla="*/ 153289 h 2338673"/>
                <a:gd name="connsiteX2" fmla="*/ 6426327 w 6426327"/>
                <a:gd name="connsiteY2" fmla="*/ 183166 h 2338673"/>
                <a:gd name="connsiteX3" fmla="*/ 5738527 w 6426327"/>
                <a:gd name="connsiteY3" fmla="*/ 735901 h 2338673"/>
                <a:gd name="connsiteX4" fmla="*/ 5757577 w 6426327"/>
                <a:gd name="connsiteY4" fmla="*/ 852011 h 2338673"/>
                <a:gd name="connsiteX5" fmla="*/ 5394389 w 6426327"/>
                <a:gd name="connsiteY5" fmla="*/ 1215199 h 2338673"/>
                <a:gd name="connsiteX6" fmla="*/ 5133118 w 6426327"/>
                <a:gd name="connsiteY6" fmla="*/ 1104233 h 2338673"/>
                <a:gd name="connsiteX7" fmla="*/ 4545045 w 6426327"/>
                <a:gd name="connsiteY7" fmla="*/ 1373791 h 2338673"/>
                <a:gd name="connsiteX8" fmla="*/ 4545616 w 6426327"/>
                <a:gd name="connsiteY8" fmla="*/ 1395031 h 2338673"/>
                <a:gd name="connsiteX9" fmla="*/ 4182428 w 6426327"/>
                <a:gd name="connsiteY9" fmla="*/ 1758220 h 2338673"/>
                <a:gd name="connsiteX10" fmla="*/ 3819239 w 6426327"/>
                <a:gd name="connsiteY10" fmla="*/ 1395031 h 2338673"/>
                <a:gd name="connsiteX11" fmla="*/ 3822573 w 6426327"/>
                <a:gd name="connsiteY11" fmla="*/ 1345692 h 2338673"/>
                <a:gd name="connsiteX12" fmla="*/ 3440430 w 6426327"/>
                <a:gd name="connsiteY12" fmla="*/ 1120426 h 2338673"/>
                <a:gd name="connsiteX13" fmla="*/ 3147060 w 6426327"/>
                <a:gd name="connsiteY13" fmla="*/ 1269397 h 2338673"/>
                <a:gd name="connsiteX14" fmla="*/ 2995803 w 6426327"/>
                <a:gd name="connsiteY14" fmla="*/ 1236440 h 2338673"/>
                <a:gd name="connsiteX15" fmla="*/ 2301716 w 6426327"/>
                <a:gd name="connsiteY15" fmla="*/ 1837277 h 2338673"/>
                <a:gd name="connsiteX16" fmla="*/ 2328958 w 6426327"/>
                <a:gd name="connsiteY16" fmla="*/ 1975485 h 2338673"/>
                <a:gd name="connsiteX17" fmla="*/ 1965770 w 6426327"/>
                <a:gd name="connsiteY17" fmla="*/ 2338673 h 2338673"/>
                <a:gd name="connsiteX18" fmla="*/ 1611821 w 6426327"/>
                <a:gd name="connsiteY18" fmla="*/ 2057305 h 2338673"/>
                <a:gd name="connsiteX19" fmla="*/ 682466 w 6426327"/>
                <a:gd name="connsiteY19" fmla="*/ 1870996 h 2338673"/>
                <a:gd name="connsiteX20" fmla="*/ 363474 w 6426327"/>
                <a:gd name="connsiteY20" fmla="*/ 2060257 h 2338673"/>
                <a:gd name="connsiteX21" fmla="*/ 134398 w 6426327"/>
                <a:gd name="connsiteY21" fmla="*/ 1978914 h 2338673"/>
                <a:gd name="connsiteX22" fmla="*/ 0 w 6426327"/>
                <a:gd name="connsiteY22" fmla="*/ 1697260 h 2338673"/>
                <a:gd name="connsiteX23" fmla="*/ 363188 w 6426327"/>
                <a:gd name="connsiteY23" fmla="*/ 1334071 h 2338673"/>
                <a:gd name="connsiteX24" fmla="*/ 718090 w 6426327"/>
                <a:gd name="connsiteY24" fmla="*/ 1619917 h 2338673"/>
                <a:gd name="connsiteX25" fmla="*/ 954024 w 6426327"/>
                <a:gd name="connsiteY25" fmla="*/ 1662970 h 2338673"/>
                <a:gd name="connsiteX26" fmla="*/ 1653064 w 6426327"/>
                <a:gd name="connsiteY26" fmla="*/ 1790319 h 2338673"/>
                <a:gd name="connsiteX27" fmla="*/ 1965579 w 6426327"/>
                <a:gd name="connsiteY27" fmla="*/ 1612487 h 2338673"/>
                <a:gd name="connsiteX28" fmla="*/ 2133314 w 6426327"/>
                <a:gd name="connsiteY28" fmla="*/ 1653445 h 2338673"/>
                <a:gd name="connsiteX29" fmla="*/ 2812066 w 6426327"/>
                <a:gd name="connsiteY29" fmla="*/ 1047083 h 2338673"/>
                <a:gd name="connsiteX30" fmla="*/ 2801207 w 6426327"/>
                <a:gd name="connsiteY30" fmla="*/ 1017651 h 2338673"/>
                <a:gd name="connsiteX31" fmla="*/ 2783777 w 6426327"/>
                <a:gd name="connsiteY31" fmla="*/ 906304 h 2338673"/>
                <a:gd name="connsiteX32" fmla="*/ 3146965 w 6426327"/>
                <a:gd name="connsiteY32" fmla="*/ 543115 h 2338673"/>
                <a:gd name="connsiteX33" fmla="*/ 3486817 w 6426327"/>
                <a:gd name="connsiteY33" fmla="*/ 778097 h 2338673"/>
                <a:gd name="connsiteX34" fmla="*/ 3508439 w 6426327"/>
                <a:gd name="connsiteY34" fmla="*/ 870109 h 2338673"/>
                <a:gd name="connsiteX35" fmla="*/ 3950113 w 6426327"/>
                <a:gd name="connsiteY35" fmla="*/ 1115854 h 2338673"/>
                <a:gd name="connsiteX36" fmla="*/ 4182428 w 6426327"/>
                <a:gd name="connsiteY36" fmla="*/ 1031938 h 2338673"/>
                <a:gd name="connsiteX37" fmla="*/ 4422553 w 6426327"/>
                <a:gd name="connsiteY37" fmla="*/ 1122616 h 2338673"/>
                <a:gd name="connsiteX38" fmla="*/ 5031105 w 6426327"/>
                <a:gd name="connsiteY38" fmla="*/ 855059 h 2338673"/>
                <a:gd name="connsiteX39" fmla="*/ 5031105 w 6426327"/>
                <a:gd name="connsiteY39" fmla="*/ 852106 h 2338673"/>
                <a:gd name="connsiteX40" fmla="*/ 5394294 w 6426327"/>
                <a:gd name="connsiteY40" fmla="*/ 488918 h 2338673"/>
                <a:gd name="connsiteX41" fmla="*/ 5571649 w 6426327"/>
                <a:gd name="connsiteY41" fmla="*/ 535114 h 2338673"/>
                <a:gd name="connsiteX42" fmla="*/ 6236208 w 6426327"/>
                <a:gd name="connsiteY42" fmla="*/ 0 h 2338673"/>
                <a:gd name="connsiteX43" fmla="*/ 5685317 w 6426327"/>
                <a:gd name="connsiteY43" fmla="*/ 546116 h 2338673"/>
                <a:gd name="connsiteX44" fmla="*/ 5607994 w 6426327"/>
                <a:gd name="connsiteY44" fmla="*/ 538066 h 2338673"/>
                <a:gd name="connsiteX0" fmla="*/ 5607994 w 6407900"/>
                <a:gd name="connsiteY0" fmla="*/ 538066 h 2338673"/>
                <a:gd name="connsiteX1" fmla="*/ 6407900 w 6407900"/>
                <a:gd name="connsiteY1" fmla="*/ 153289 h 2338673"/>
                <a:gd name="connsiteX2" fmla="*/ 5738527 w 6407900"/>
                <a:gd name="connsiteY2" fmla="*/ 735901 h 2338673"/>
                <a:gd name="connsiteX3" fmla="*/ 5757577 w 6407900"/>
                <a:gd name="connsiteY3" fmla="*/ 852011 h 2338673"/>
                <a:gd name="connsiteX4" fmla="*/ 5394389 w 6407900"/>
                <a:gd name="connsiteY4" fmla="*/ 1215199 h 2338673"/>
                <a:gd name="connsiteX5" fmla="*/ 5133118 w 6407900"/>
                <a:gd name="connsiteY5" fmla="*/ 1104233 h 2338673"/>
                <a:gd name="connsiteX6" fmla="*/ 4545045 w 6407900"/>
                <a:gd name="connsiteY6" fmla="*/ 1373791 h 2338673"/>
                <a:gd name="connsiteX7" fmla="*/ 4545616 w 6407900"/>
                <a:gd name="connsiteY7" fmla="*/ 1395031 h 2338673"/>
                <a:gd name="connsiteX8" fmla="*/ 4182428 w 6407900"/>
                <a:gd name="connsiteY8" fmla="*/ 1758220 h 2338673"/>
                <a:gd name="connsiteX9" fmla="*/ 3819239 w 6407900"/>
                <a:gd name="connsiteY9" fmla="*/ 1395031 h 2338673"/>
                <a:gd name="connsiteX10" fmla="*/ 3822573 w 6407900"/>
                <a:gd name="connsiteY10" fmla="*/ 1345692 h 2338673"/>
                <a:gd name="connsiteX11" fmla="*/ 3440430 w 6407900"/>
                <a:gd name="connsiteY11" fmla="*/ 1120426 h 2338673"/>
                <a:gd name="connsiteX12" fmla="*/ 3147060 w 6407900"/>
                <a:gd name="connsiteY12" fmla="*/ 1269397 h 2338673"/>
                <a:gd name="connsiteX13" fmla="*/ 2995803 w 6407900"/>
                <a:gd name="connsiteY13" fmla="*/ 1236440 h 2338673"/>
                <a:gd name="connsiteX14" fmla="*/ 2301716 w 6407900"/>
                <a:gd name="connsiteY14" fmla="*/ 1837277 h 2338673"/>
                <a:gd name="connsiteX15" fmla="*/ 2328958 w 6407900"/>
                <a:gd name="connsiteY15" fmla="*/ 1975485 h 2338673"/>
                <a:gd name="connsiteX16" fmla="*/ 1965770 w 6407900"/>
                <a:gd name="connsiteY16" fmla="*/ 2338673 h 2338673"/>
                <a:gd name="connsiteX17" fmla="*/ 1611821 w 6407900"/>
                <a:gd name="connsiteY17" fmla="*/ 2057305 h 2338673"/>
                <a:gd name="connsiteX18" fmla="*/ 682466 w 6407900"/>
                <a:gd name="connsiteY18" fmla="*/ 1870996 h 2338673"/>
                <a:gd name="connsiteX19" fmla="*/ 363474 w 6407900"/>
                <a:gd name="connsiteY19" fmla="*/ 2060257 h 2338673"/>
                <a:gd name="connsiteX20" fmla="*/ 134398 w 6407900"/>
                <a:gd name="connsiteY20" fmla="*/ 1978914 h 2338673"/>
                <a:gd name="connsiteX21" fmla="*/ 0 w 6407900"/>
                <a:gd name="connsiteY21" fmla="*/ 1697260 h 2338673"/>
                <a:gd name="connsiteX22" fmla="*/ 363188 w 6407900"/>
                <a:gd name="connsiteY22" fmla="*/ 1334071 h 2338673"/>
                <a:gd name="connsiteX23" fmla="*/ 718090 w 6407900"/>
                <a:gd name="connsiteY23" fmla="*/ 1619917 h 2338673"/>
                <a:gd name="connsiteX24" fmla="*/ 954024 w 6407900"/>
                <a:gd name="connsiteY24" fmla="*/ 1662970 h 2338673"/>
                <a:gd name="connsiteX25" fmla="*/ 1653064 w 6407900"/>
                <a:gd name="connsiteY25" fmla="*/ 1790319 h 2338673"/>
                <a:gd name="connsiteX26" fmla="*/ 1965579 w 6407900"/>
                <a:gd name="connsiteY26" fmla="*/ 1612487 h 2338673"/>
                <a:gd name="connsiteX27" fmla="*/ 2133314 w 6407900"/>
                <a:gd name="connsiteY27" fmla="*/ 1653445 h 2338673"/>
                <a:gd name="connsiteX28" fmla="*/ 2812066 w 6407900"/>
                <a:gd name="connsiteY28" fmla="*/ 1047083 h 2338673"/>
                <a:gd name="connsiteX29" fmla="*/ 2801207 w 6407900"/>
                <a:gd name="connsiteY29" fmla="*/ 1017651 h 2338673"/>
                <a:gd name="connsiteX30" fmla="*/ 2783777 w 6407900"/>
                <a:gd name="connsiteY30" fmla="*/ 906304 h 2338673"/>
                <a:gd name="connsiteX31" fmla="*/ 3146965 w 6407900"/>
                <a:gd name="connsiteY31" fmla="*/ 543115 h 2338673"/>
                <a:gd name="connsiteX32" fmla="*/ 3486817 w 6407900"/>
                <a:gd name="connsiteY32" fmla="*/ 778097 h 2338673"/>
                <a:gd name="connsiteX33" fmla="*/ 3508439 w 6407900"/>
                <a:gd name="connsiteY33" fmla="*/ 870109 h 2338673"/>
                <a:gd name="connsiteX34" fmla="*/ 3950113 w 6407900"/>
                <a:gd name="connsiteY34" fmla="*/ 1115854 h 2338673"/>
                <a:gd name="connsiteX35" fmla="*/ 4182428 w 6407900"/>
                <a:gd name="connsiteY35" fmla="*/ 1031938 h 2338673"/>
                <a:gd name="connsiteX36" fmla="*/ 4422553 w 6407900"/>
                <a:gd name="connsiteY36" fmla="*/ 1122616 h 2338673"/>
                <a:gd name="connsiteX37" fmla="*/ 5031105 w 6407900"/>
                <a:gd name="connsiteY37" fmla="*/ 855059 h 2338673"/>
                <a:gd name="connsiteX38" fmla="*/ 5031105 w 6407900"/>
                <a:gd name="connsiteY38" fmla="*/ 852106 h 2338673"/>
                <a:gd name="connsiteX39" fmla="*/ 5394294 w 6407900"/>
                <a:gd name="connsiteY39" fmla="*/ 488918 h 2338673"/>
                <a:gd name="connsiteX40" fmla="*/ 5571649 w 6407900"/>
                <a:gd name="connsiteY40" fmla="*/ 535114 h 2338673"/>
                <a:gd name="connsiteX41" fmla="*/ 6236208 w 6407900"/>
                <a:gd name="connsiteY41" fmla="*/ 0 h 2338673"/>
                <a:gd name="connsiteX42" fmla="*/ 5685317 w 6407900"/>
                <a:gd name="connsiteY42" fmla="*/ 546116 h 2338673"/>
                <a:gd name="connsiteX43" fmla="*/ 5607994 w 6407900"/>
                <a:gd name="connsiteY43" fmla="*/ 538066 h 2338673"/>
                <a:gd name="connsiteX0" fmla="*/ 5607994 w 6236208"/>
                <a:gd name="connsiteY0" fmla="*/ 538066 h 2338673"/>
                <a:gd name="connsiteX1" fmla="*/ 5738527 w 6236208"/>
                <a:gd name="connsiteY1" fmla="*/ 735901 h 2338673"/>
                <a:gd name="connsiteX2" fmla="*/ 5757577 w 6236208"/>
                <a:gd name="connsiteY2" fmla="*/ 852011 h 2338673"/>
                <a:gd name="connsiteX3" fmla="*/ 5394389 w 6236208"/>
                <a:gd name="connsiteY3" fmla="*/ 1215199 h 2338673"/>
                <a:gd name="connsiteX4" fmla="*/ 5133118 w 6236208"/>
                <a:gd name="connsiteY4" fmla="*/ 1104233 h 2338673"/>
                <a:gd name="connsiteX5" fmla="*/ 4545045 w 6236208"/>
                <a:gd name="connsiteY5" fmla="*/ 1373791 h 2338673"/>
                <a:gd name="connsiteX6" fmla="*/ 4545616 w 6236208"/>
                <a:gd name="connsiteY6" fmla="*/ 1395031 h 2338673"/>
                <a:gd name="connsiteX7" fmla="*/ 4182428 w 6236208"/>
                <a:gd name="connsiteY7" fmla="*/ 1758220 h 2338673"/>
                <a:gd name="connsiteX8" fmla="*/ 3819239 w 6236208"/>
                <a:gd name="connsiteY8" fmla="*/ 1395031 h 2338673"/>
                <a:gd name="connsiteX9" fmla="*/ 3822573 w 6236208"/>
                <a:gd name="connsiteY9" fmla="*/ 1345692 h 2338673"/>
                <a:gd name="connsiteX10" fmla="*/ 3440430 w 6236208"/>
                <a:gd name="connsiteY10" fmla="*/ 1120426 h 2338673"/>
                <a:gd name="connsiteX11" fmla="*/ 3147060 w 6236208"/>
                <a:gd name="connsiteY11" fmla="*/ 1269397 h 2338673"/>
                <a:gd name="connsiteX12" fmla="*/ 2995803 w 6236208"/>
                <a:gd name="connsiteY12" fmla="*/ 1236440 h 2338673"/>
                <a:gd name="connsiteX13" fmla="*/ 2301716 w 6236208"/>
                <a:gd name="connsiteY13" fmla="*/ 1837277 h 2338673"/>
                <a:gd name="connsiteX14" fmla="*/ 2328958 w 6236208"/>
                <a:gd name="connsiteY14" fmla="*/ 1975485 h 2338673"/>
                <a:gd name="connsiteX15" fmla="*/ 1965770 w 6236208"/>
                <a:gd name="connsiteY15" fmla="*/ 2338673 h 2338673"/>
                <a:gd name="connsiteX16" fmla="*/ 1611821 w 6236208"/>
                <a:gd name="connsiteY16" fmla="*/ 2057305 h 2338673"/>
                <a:gd name="connsiteX17" fmla="*/ 682466 w 6236208"/>
                <a:gd name="connsiteY17" fmla="*/ 1870996 h 2338673"/>
                <a:gd name="connsiteX18" fmla="*/ 363474 w 6236208"/>
                <a:gd name="connsiteY18" fmla="*/ 2060257 h 2338673"/>
                <a:gd name="connsiteX19" fmla="*/ 134398 w 6236208"/>
                <a:gd name="connsiteY19" fmla="*/ 1978914 h 2338673"/>
                <a:gd name="connsiteX20" fmla="*/ 0 w 6236208"/>
                <a:gd name="connsiteY20" fmla="*/ 1697260 h 2338673"/>
                <a:gd name="connsiteX21" fmla="*/ 363188 w 6236208"/>
                <a:gd name="connsiteY21" fmla="*/ 1334071 h 2338673"/>
                <a:gd name="connsiteX22" fmla="*/ 718090 w 6236208"/>
                <a:gd name="connsiteY22" fmla="*/ 1619917 h 2338673"/>
                <a:gd name="connsiteX23" fmla="*/ 954024 w 6236208"/>
                <a:gd name="connsiteY23" fmla="*/ 1662970 h 2338673"/>
                <a:gd name="connsiteX24" fmla="*/ 1653064 w 6236208"/>
                <a:gd name="connsiteY24" fmla="*/ 1790319 h 2338673"/>
                <a:gd name="connsiteX25" fmla="*/ 1965579 w 6236208"/>
                <a:gd name="connsiteY25" fmla="*/ 1612487 h 2338673"/>
                <a:gd name="connsiteX26" fmla="*/ 2133314 w 6236208"/>
                <a:gd name="connsiteY26" fmla="*/ 1653445 h 2338673"/>
                <a:gd name="connsiteX27" fmla="*/ 2812066 w 6236208"/>
                <a:gd name="connsiteY27" fmla="*/ 1047083 h 2338673"/>
                <a:gd name="connsiteX28" fmla="*/ 2801207 w 6236208"/>
                <a:gd name="connsiteY28" fmla="*/ 1017651 h 2338673"/>
                <a:gd name="connsiteX29" fmla="*/ 2783777 w 6236208"/>
                <a:gd name="connsiteY29" fmla="*/ 906304 h 2338673"/>
                <a:gd name="connsiteX30" fmla="*/ 3146965 w 6236208"/>
                <a:gd name="connsiteY30" fmla="*/ 543115 h 2338673"/>
                <a:gd name="connsiteX31" fmla="*/ 3486817 w 6236208"/>
                <a:gd name="connsiteY31" fmla="*/ 778097 h 2338673"/>
                <a:gd name="connsiteX32" fmla="*/ 3508439 w 6236208"/>
                <a:gd name="connsiteY32" fmla="*/ 870109 h 2338673"/>
                <a:gd name="connsiteX33" fmla="*/ 3950113 w 6236208"/>
                <a:gd name="connsiteY33" fmla="*/ 1115854 h 2338673"/>
                <a:gd name="connsiteX34" fmla="*/ 4182428 w 6236208"/>
                <a:gd name="connsiteY34" fmla="*/ 1031938 h 2338673"/>
                <a:gd name="connsiteX35" fmla="*/ 4422553 w 6236208"/>
                <a:gd name="connsiteY35" fmla="*/ 1122616 h 2338673"/>
                <a:gd name="connsiteX36" fmla="*/ 5031105 w 6236208"/>
                <a:gd name="connsiteY36" fmla="*/ 855059 h 2338673"/>
                <a:gd name="connsiteX37" fmla="*/ 5031105 w 6236208"/>
                <a:gd name="connsiteY37" fmla="*/ 852106 h 2338673"/>
                <a:gd name="connsiteX38" fmla="*/ 5394294 w 6236208"/>
                <a:gd name="connsiteY38" fmla="*/ 488918 h 2338673"/>
                <a:gd name="connsiteX39" fmla="*/ 5571649 w 6236208"/>
                <a:gd name="connsiteY39" fmla="*/ 535114 h 2338673"/>
                <a:gd name="connsiteX40" fmla="*/ 6236208 w 6236208"/>
                <a:gd name="connsiteY40" fmla="*/ 0 h 2338673"/>
                <a:gd name="connsiteX41" fmla="*/ 5685317 w 6236208"/>
                <a:gd name="connsiteY41" fmla="*/ 546116 h 2338673"/>
                <a:gd name="connsiteX42" fmla="*/ 5607994 w 6236208"/>
                <a:gd name="connsiteY42" fmla="*/ 538066 h 2338673"/>
                <a:gd name="connsiteX0" fmla="*/ 5607994 w 5757577"/>
                <a:gd name="connsiteY0" fmla="*/ 49148 h 1849755"/>
                <a:gd name="connsiteX1" fmla="*/ 5738527 w 5757577"/>
                <a:gd name="connsiteY1" fmla="*/ 246983 h 1849755"/>
                <a:gd name="connsiteX2" fmla="*/ 5757577 w 5757577"/>
                <a:gd name="connsiteY2" fmla="*/ 363093 h 1849755"/>
                <a:gd name="connsiteX3" fmla="*/ 5394389 w 5757577"/>
                <a:gd name="connsiteY3" fmla="*/ 726281 h 1849755"/>
                <a:gd name="connsiteX4" fmla="*/ 5133118 w 5757577"/>
                <a:gd name="connsiteY4" fmla="*/ 615315 h 1849755"/>
                <a:gd name="connsiteX5" fmla="*/ 4545045 w 5757577"/>
                <a:gd name="connsiteY5" fmla="*/ 884873 h 1849755"/>
                <a:gd name="connsiteX6" fmla="*/ 4545616 w 5757577"/>
                <a:gd name="connsiteY6" fmla="*/ 906113 h 1849755"/>
                <a:gd name="connsiteX7" fmla="*/ 4182428 w 5757577"/>
                <a:gd name="connsiteY7" fmla="*/ 1269302 h 1849755"/>
                <a:gd name="connsiteX8" fmla="*/ 3819239 w 5757577"/>
                <a:gd name="connsiteY8" fmla="*/ 906113 h 1849755"/>
                <a:gd name="connsiteX9" fmla="*/ 3822573 w 5757577"/>
                <a:gd name="connsiteY9" fmla="*/ 856774 h 1849755"/>
                <a:gd name="connsiteX10" fmla="*/ 3440430 w 5757577"/>
                <a:gd name="connsiteY10" fmla="*/ 631508 h 1849755"/>
                <a:gd name="connsiteX11" fmla="*/ 3147060 w 5757577"/>
                <a:gd name="connsiteY11" fmla="*/ 780479 h 1849755"/>
                <a:gd name="connsiteX12" fmla="*/ 2995803 w 5757577"/>
                <a:gd name="connsiteY12" fmla="*/ 747522 h 1849755"/>
                <a:gd name="connsiteX13" fmla="*/ 2301716 w 5757577"/>
                <a:gd name="connsiteY13" fmla="*/ 1348359 h 1849755"/>
                <a:gd name="connsiteX14" fmla="*/ 2328958 w 5757577"/>
                <a:gd name="connsiteY14" fmla="*/ 1486567 h 1849755"/>
                <a:gd name="connsiteX15" fmla="*/ 1965770 w 5757577"/>
                <a:gd name="connsiteY15" fmla="*/ 1849755 h 1849755"/>
                <a:gd name="connsiteX16" fmla="*/ 1611821 w 5757577"/>
                <a:gd name="connsiteY16" fmla="*/ 1568387 h 1849755"/>
                <a:gd name="connsiteX17" fmla="*/ 682466 w 5757577"/>
                <a:gd name="connsiteY17" fmla="*/ 1382078 h 1849755"/>
                <a:gd name="connsiteX18" fmla="*/ 363474 w 5757577"/>
                <a:gd name="connsiteY18" fmla="*/ 1571339 h 1849755"/>
                <a:gd name="connsiteX19" fmla="*/ 134398 w 5757577"/>
                <a:gd name="connsiteY19" fmla="*/ 1489996 h 1849755"/>
                <a:gd name="connsiteX20" fmla="*/ 0 w 5757577"/>
                <a:gd name="connsiteY20" fmla="*/ 1208342 h 1849755"/>
                <a:gd name="connsiteX21" fmla="*/ 363188 w 5757577"/>
                <a:gd name="connsiteY21" fmla="*/ 845153 h 1849755"/>
                <a:gd name="connsiteX22" fmla="*/ 718090 w 5757577"/>
                <a:gd name="connsiteY22" fmla="*/ 1130999 h 1849755"/>
                <a:gd name="connsiteX23" fmla="*/ 954024 w 5757577"/>
                <a:gd name="connsiteY23" fmla="*/ 1174052 h 1849755"/>
                <a:gd name="connsiteX24" fmla="*/ 1653064 w 5757577"/>
                <a:gd name="connsiteY24" fmla="*/ 1301401 h 1849755"/>
                <a:gd name="connsiteX25" fmla="*/ 1965579 w 5757577"/>
                <a:gd name="connsiteY25" fmla="*/ 1123569 h 1849755"/>
                <a:gd name="connsiteX26" fmla="*/ 2133314 w 5757577"/>
                <a:gd name="connsiteY26" fmla="*/ 1164527 h 1849755"/>
                <a:gd name="connsiteX27" fmla="*/ 2812066 w 5757577"/>
                <a:gd name="connsiteY27" fmla="*/ 558165 h 1849755"/>
                <a:gd name="connsiteX28" fmla="*/ 2801207 w 5757577"/>
                <a:gd name="connsiteY28" fmla="*/ 528733 h 1849755"/>
                <a:gd name="connsiteX29" fmla="*/ 2783777 w 5757577"/>
                <a:gd name="connsiteY29" fmla="*/ 417386 h 1849755"/>
                <a:gd name="connsiteX30" fmla="*/ 3146965 w 5757577"/>
                <a:gd name="connsiteY30" fmla="*/ 54197 h 1849755"/>
                <a:gd name="connsiteX31" fmla="*/ 3486817 w 5757577"/>
                <a:gd name="connsiteY31" fmla="*/ 289179 h 1849755"/>
                <a:gd name="connsiteX32" fmla="*/ 3508439 w 5757577"/>
                <a:gd name="connsiteY32" fmla="*/ 381191 h 1849755"/>
                <a:gd name="connsiteX33" fmla="*/ 3950113 w 5757577"/>
                <a:gd name="connsiteY33" fmla="*/ 626936 h 1849755"/>
                <a:gd name="connsiteX34" fmla="*/ 4182428 w 5757577"/>
                <a:gd name="connsiteY34" fmla="*/ 543020 h 1849755"/>
                <a:gd name="connsiteX35" fmla="*/ 4422553 w 5757577"/>
                <a:gd name="connsiteY35" fmla="*/ 633698 h 1849755"/>
                <a:gd name="connsiteX36" fmla="*/ 5031105 w 5757577"/>
                <a:gd name="connsiteY36" fmla="*/ 366141 h 1849755"/>
                <a:gd name="connsiteX37" fmla="*/ 5031105 w 5757577"/>
                <a:gd name="connsiteY37" fmla="*/ 363188 h 1849755"/>
                <a:gd name="connsiteX38" fmla="*/ 5394294 w 5757577"/>
                <a:gd name="connsiteY38" fmla="*/ 0 h 1849755"/>
                <a:gd name="connsiteX39" fmla="*/ 5571649 w 5757577"/>
                <a:gd name="connsiteY39" fmla="*/ 46196 h 1849755"/>
                <a:gd name="connsiteX40" fmla="*/ 5685317 w 5757577"/>
                <a:gd name="connsiteY40" fmla="*/ 57198 h 1849755"/>
                <a:gd name="connsiteX41" fmla="*/ 5607994 w 5757577"/>
                <a:gd name="connsiteY41" fmla="*/ 49148 h 1849755"/>
                <a:gd name="connsiteX0" fmla="*/ 5685317 w 5757577"/>
                <a:gd name="connsiteY0" fmla="*/ 57198 h 1849755"/>
                <a:gd name="connsiteX1" fmla="*/ 5738527 w 5757577"/>
                <a:gd name="connsiteY1" fmla="*/ 246983 h 1849755"/>
                <a:gd name="connsiteX2" fmla="*/ 5757577 w 5757577"/>
                <a:gd name="connsiteY2" fmla="*/ 363093 h 1849755"/>
                <a:gd name="connsiteX3" fmla="*/ 5394389 w 5757577"/>
                <a:gd name="connsiteY3" fmla="*/ 726281 h 1849755"/>
                <a:gd name="connsiteX4" fmla="*/ 5133118 w 5757577"/>
                <a:gd name="connsiteY4" fmla="*/ 615315 h 1849755"/>
                <a:gd name="connsiteX5" fmla="*/ 4545045 w 5757577"/>
                <a:gd name="connsiteY5" fmla="*/ 884873 h 1849755"/>
                <a:gd name="connsiteX6" fmla="*/ 4545616 w 5757577"/>
                <a:gd name="connsiteY6" fmla="*/ 906113 h 1849755"/>
                <a:gd name="connsiteX7" fmla="*/ 4182428 w 5757577"/>
                <a:gd name="connsiteY7" fmla="*/ 1269302 h 1849755"/>
                <a:gd name="connsiteX8" fmla="*/ 3819239 w 5757577"/>
                <a:gd name="connsiteY8" fmla="*/ 906113 h 1849755"/>
                <a:gd name="connsiteX9" fmla="*/ 3822573 w 5757577"/>
                <a:gd name="connsiteY9" fmla="*/ 856774 h 1849755"/>
                <a:gd name="connsiteX10" fmla="*/ 3440430 w 5757577"/>
                <a:gd name="connsiteY10" fmla="*/ 631508 h 1849755"/>
                <a:gd name="connsiteX11" fmla="*/ 3147060 w 5757577"/>
                <a:gd name="connsiteY11" fmla="*/ 780479 h 1849755"/>
                <a:gd name="connsiteX12" fmla="*/ 2995803 w 5757577"/>
                <a:gd name="connsiteY12" fmla="*/ 747522 h 1849755"/>
                <a:gd name="connsiteX13" fmla="*/ 2301716 w 5757577"/>
                <a:gd name="connsiteY13" fmla="*/ 1348359 h 1849755"/>
                <a:gd name="connsiteX14" fmla="*/ 2328958 w 5757577"/>
                <a:gd name="connsiteY14" fmla="*/ 1486567 h 1849755"/>
                <a:gd name="connsiteX15" fmla="*/ 1965770 w 5757577"/>
                <a:gd name="connsiteY15" fmla="*/ 1849755 h 1849755"/>
                <a:gd name="connsiteX16" fmla="*/ 1611821 w 5757577"/>
                <a:gd name="connsiteY16" fmla="*/ 1568387 h 1849755"/>
                <a:gd name="connsiteX17" fmla="*/ 682466 w 5757577"/>
                <a:gd name="connsiteY17" fmla="*/ 1382078 h 1849755"/>
                <a:gd name="connsiteX18" fmla="*/ 363474 w 5757577"/>
                <a:gd name="connsiteY18" fmla="*/ 1571339 h 1849755"/>
                <a:gd name="connsiteX19" fmla="*/ 134398 w 5757577"/>
                <a:gd name="connsiteY19" fmla="*/ 1489996 h 1849755"/>
                <a:gd name="connsiteX20" fmla="*/ 0 w 5757577"/>
                <a:gd name="connsiteY20" fmla="*/ 1208342 h 1849755"/>
                <a:gd name="connsiteX21" fmla="*/ 363188 w 5757577"/>
                <a:gd name="connsiteY21" fmla="*/ 845153 h 1849755"/>
                <a:gd name="connsiteX22" fmla="*/ 718090 w 5757577"/>
                <a:gd name="connsiteY22" fmla="*/ 1130999 h 1849755"/>
                <a:gd name="connsiteX23" fmla="*/ 954024 w 5757577"/>
                <a:gd name="connsiteY23" fmla="*/ 1174052 h 1849755"/>
                <a:gd name="connsiteX24" fmla="*/ 1653064 w 5757577"/>
                <a:gd name="connsiteY24" fmla="*/ 1301401 h 1849755"/>
                <a:gd name="connsiteX25" fmla="*/ 1965579 w 5757577"/>
                <a:gd name="connsiteY25" fmla="*/ 1123569 h 1849755"/>
                <a:gd name="connsiteX26" fmla="*/ 2133314 w 5757577"/>
                <a:gd name="connsiteY26" fmla="*/ 1164527 h 1849755"/>
                <a:gd name="connsiteX27" fmla="*/ 2812066 w 5757577"/>
                <a:gd name="connsiteY27" fmla="*/ 558165 h 1849755"/>
                <a:gd name="connsiteX28" fmla="*/ 2801207 w 5757577"/>
                <a:gd name="connsiteY28" fmla="*/ 528733 h 1849755"/>
                <a:gd name="connsiteX29" fmla="*/ 2783777 w 5757577"/>
                <a:gd name="connsiteY29" fmla="*/ 417386 h 1849755"/>
                <a:gd name="connsiteX30" fmla="*/ 3146965 w 5757577"/>
                <a:gd name="connsiteY30" fmla="*/ 54197 h 1849755"/>
                <a:gd name="connsiteX31" fmla="*/ 3486817 w 5757577"/>
                <a:gd name="connsiteY31" fmla="*/ 289179 h 1849755"/>
                <a:gd name="connsiteX32" fmla="*/ 3508439 w 5757577"/>
                <a:gd name="connsiteY32" fmla="*/ 381191 h 1849755"/>
                <a:gd name="connsiteX33" fmla="*/ 3950113 w 5757577"/>
                <a:gd name="connsiteY33" fmla="*/ 626936 h 1849755"/>
                <a:gd name="connsiteX34" fmla="*/ 4182428 w 5757577"/>
                <a:gd name="connsiteY34" fmla="*/ 543020 h 1849755"/>
                <a:gd name="connsiteX35" fmla="*/ 4422553 w 5757577"/>
                <a:gd name="connsiteY35" fmla="*/ 633698 h 1849755"/>
                <a:gd name="connsiteX36" fmla="*/ 5031105 w 5757577"/>
                <a:gd name="connsiteY36" fmla="*/ 366141 h 1849755"/>
                <a:gd name="connsiteX37" fmla="*/ 5031105 w 5757577"/>
                <a:gd name="connsiteY37" fmla="*/ 363188 h 1849755"/>
                <a:gd name="connsiteX38" fmla="*/ 5394294 w 5757577"/>
                <a:gd name="connsiteY38" fmla="*/ 0 h 1849755"/>
                <a:gd name="connsiteX39" fmla="*/ 5571649 w 5757577"/>
                <a:gd name="connsiteY39" fmla="*/ 46196 h 1849755"/>
                <a:gd name="connsiteX40" fmla="*/ 5685317 w 5757577"/>
                <a:gd name="connsiteY40" fmla="*/ 57198 h 1849755"/>
                <a:gd name="connsiteX0" fmla="*/ 5571649 w 5757577"/>
                <a:gd name="connsiteY0" fmla="*/ 46196 h 1849755"/>
                <a:gd name="connsiteX1" fmla="*/ 5738527 w 5757577"/>
                <a:gd name="connsiteY1" fmla="*/ 246983 h 1849755"/>
                <a:gd name="connsiteX2" fmla="*/ 5757577 w 5757577"/>
                <a:gd name="connsiteY2" fmla="*/ 363093 h 1849755"/>
                <a:gd name="connsiteX3" fmla="*/ 5394389 w 5757577"/>
                <a:gd name="connsiteY3" fmla="*/ 726281 h 1849755"/>
                <a:gd name="connsiteX4" fmla="*/ 5133118 w 5757577"/>
                <a:gd name="connsiteY4" fmla="*/ 615315 h 1849755"/>
                <a:gd name="connsiteX5" fmla="*/ 4545045 w 5757577"/>
                <a:gd name="connsiteY5" fmla="*/ 884873 h 1849755"/>
                <a:gd name="connsiteX6" fmla="*/ 4545616 w 5757577"/>
                <a:gd name="connsiteY6" fmla="*/ 906113 h 1849755"/>
                <a:gd name="connsiteX7" fmla="*/ 4182428 w 5757577"/>
                <a:gd name="connsiteY7" fmla="*/ 1269302 h 1849755"/>
                <a:gd name="connsiteX8" fmla="*/ 3819239 w 5757577"/>
                <a:gd name="connsiteY8" fmla="*/ 906113 h 1849755"/>
                <a:gd name="connsiteX9" fmla="*/ 3822573 w 5757577"/>
                <a:gd name="connsiteY9" fmla="*/ 856774 h 1849755"/>
                <a:gd name="connsiteX10" fmla="*/ 3440430 w 5757577"/>
                <a:gd name="connsiteY10" fmla="*/ 631508 h 1849755"/>
                <a:gd name="connsiteX11" fmla="*/ 3147060 w 5757577"/>
                <a:gd name="connsiteY11" fmla="*/ 780479 h 1849755"/>
                <a:gd name="connsiteX12" fmla="*/ 2995803 w 5757577"/>
                <a:gd name="connsiteY12" fmla="*/ 747522 h 1849755"/>
                <a:gd name="connsiteX13" fmla="*/ 2301716 w 5757577"/>
                <a:gd name="connsiteY13" fmla="*/ 1348359 h 1849755"/>
                <a:gd name="connsiteX14" fmla="*/ 2328958 w 5757577"/>
                <a:gd name="connsiteY14" fmla="*/ 1486567 h 1849755"/>
                <a:gd name="connsiteX15" fmla="*/ 1965770 w 5757577"/>
                <a:gd name="connsiteY15" fmla="*/ 1849755 h 1849755"/>
                <a:gd name="connsiteX16" fmla="*/ 1611821 w 5757577"/>
                <a:gd name="connsiteY16" fmla="*/ 1568387 h 1849755"/>
                <a:gd name="connsiteX17" fmla="*/ 682466 w 5757577"/>
                <a:gd name="connsiteY17" fmla="*/ 1382078 h 1849755"/>
                <a:gd name="connsiteX18" fmla="*/ 363474 w 5757577"/>
                <a:gd name="connsiteY18" fmla="*/ 1571339 h 1849755"/>
                <a:gd name="connsiteX19" fmla="*/ 134398 w 5757577"/>
                <a:gd name="connsiteY19" fmla="*/ 1489996 h 1849755"/>
                <a:gd name="connsiteX20" fmla="*/ 0 w 5757577"/>
                <a:gd name="connsiteY20" fmla="*/ 1208342 h 1849755"/>
                <a:gd name="connsiteX21" fmla="*/ 363188 w 5757577"/>
                <a:gd name="connsiteY21" fmla="*/ 845153 h 1849755"/>
                <a:gd name="connsiteX22" fmla="*/ 718090 w 5757577"/>
                <a:gd name="connsiteY22" fmla="*/ 1130999 h 1849755"/>
                <a:gd name="connsiteX23" fmla="*/ 954024 w 5757577"/>
                <a:gd name="connsiteY23" fmla="*/ 1174052 h 1849755"/>
                <a:gd name="connsiteX24" fmla="*/ 1653064 w 5757577"/>
                <a:gd name="connsiteY24" fmla="*/ 1301401 h 1849755"/>
                <a:gd name="connsiteX25" fmla="*/ 1965579 w 5757577"/>
                <a:gd name="connsiteY25" fmla="*/ 1123569 h 1849755"/>
                <a:gd name="connsiteX26" fmla="*/ 2133314 w 5757577"/>
                <a:gd name="connsiteY26" fmla="*/ 1164527 h 1849755"/>
                <a:gd name="connsiteX27" fmla="*/ 2812066 w 5757577"/>
                <a:gd name="connsiteY27" fmla="*/ 558165 h 1849755"/>
                <a:gd name="connsiteX28" fmla="*/ 2801207 w 5757577"/>
                <a:gd name="connsiteY28" fmla="*/ 528733 h 1849755"/>
                <a:gd name="connsiteX29" fmla="*/ 2783777 w 5757577"/>
                <a:gd name="connsiteY29" fmla="*/ 417386 h 1849755"/>
                <a:gd name="connsiteX30" fmla="*/ 3146965 w 5757577"/>
                <a:gd name="connsiteY30" fmla="*/ 54197 h 1849755"/>
                <a:gd name="connsiteX31" fmla="*/ 3486817 w 5757577"/>
                <a:gd name="connsiteY31" fmla="*/ 289179 h 1849755"/>
                <a:gd name="connsiteX32" fmla="*/ 3508439 w 5757577"/>
                <a:gd name="connsiteY32" fmla="*/ 381191 h 1849755"/>
                <a:gd name="connsiteX33" fmla="*/ 3950113 w 5757577"/>
                <a:gd name="connsiteY33" fmla="*/ 626936 h 1849755"/>
                <a:gd name="connsiteX34" fmla="*/ 4182428 w 5757577"/>
                <a:gd name="connsiteY34" fmla="*/ 543020 h 1849755"/>
                <a:gd name="connsiteX35" fmla="*/ 4422553 w 5757577"/>
                <a:gd name="connsiteY35" fmla="*/ 633698 h 1849755"/>
                <a:gd name="connsiteX36" fmla="*/ 5031105 w 5757577"/>
                <a:gd name="connsiteY36" fmla="*/ 366141 h 1849755"/>
                <a:gd name="connsiteX37" fmla="*/ 5031105 w 5757577"/>
                <a:gd name="connsiteY37" fmla="*/ 363188 h 1849755"/>
                <a:gd name="connsiteX38" fmla="*/ 5394294 w 5757577"/>
                <a:gd name="connsiteY38" fmla="*/ 0 h 1849755"/>
                <a:gd name="connsiteX39" fmla="*/ 5571649 w 5757577"/>
                <a:gd name="connsiteY39" fmla="*/ 46196 h 1849755"/>
                <a:gd name="connsiteX0" fmla="*/ 5571649 w 5757577"/>
                <a:gd name="connsiteY0" fmla="*/ 46196 h 1849755"/>
                <a:gd name="connsiteX1" fmla="*/ 5757577 w 5757577"/>
                <a:gd name="connsiteY1" fmla="*/ 363093 h 1849755"/>
                <a:gd name="connsiteX2" fmla="*/ 5394389 w 5757577"/>
                <a:gd name="connsiteY2" fmla="*/ 726281 h 1849755"/>
                <a:gd name="connsiteX3" fmla="*/ 5133118 w 5757577"/>
                <a:gd name="connsiteY3" fmla="*/ 615315 h 1849755"/>
                <a:gd name="connsiteX4" fmla="*/ 4545045 w 5757577"/>
                <a:gd name="connsiteY4" fmla="*/ 884873 h 1849755"/>
                <a:gd name="connsiteX5" fmla="*/ 4545616 w 5757577"/>
                <a:gd name="connsiteY5" fmla="*/ 906113 h 1849755"/>
                <a:gd name="connsiteX6" fmla="*/ 4182428 w 5757577"/>
                <a:gd name="connsiteY6" fmla="*/ 1269302 h 1849755"/>
                <a:gd name="connsiteX7" fmla="*/ 3819239 w 5757577"/>
                <a:gd name="connsiteY7" fmla="*/ 906113 h 1849755"/>
                <a:gd name="connsiteX8" fmla="*/ 3822573 w 5757577"/>
                <a:gd name="connsiteY8" fmla="*/ 856774 h 1849755"/>
                <a:gd name="connsiteX9" fmla="*/ 3440430 w 5757577"/>
                <a:gd name="connsiteY9" fmla="*/ 631508 h 1849755"/>
                <a:gd name="connsiteX10" fmla="*/ 3147060 w 5757577"/>
                <a:gd name="connsiteY10" fmla="*/ 780479 h 1849755"/>
                <a:gd name="connsiteX11" fmla="*/ 2995803 w 5757577"/>
                <a:gd name="connsiteY11" fmla="*/ 747522 h 1849755"/>
                <a:gd name="connsiteX12" fmla="*/ 2301716 w 5757577"/>
                <a:gd name="connsiteY12" fmla="*/ 1348359 h 1849755"/>
                <a:gd name="connsiteX13" fmla="*/ 2328958 w 5757577"/>
                <a:gd name="connsiteY13" fmla="*/ 1486567 h 1849755"/>
                <a:gd name="connsiteX14" fmla="*/ 1965770 w 5757577"/>
                <a:gd name="connsiteY14" fmla="*/ 1849755 h 1849755"/>
                <a:gd name="connsiteX15" fmla="*/ 1611821 w 5757577"/>
                <a:gd name="connsiteY15" fmla="*/ 1568387 h 1849755"/>
                <a:gd name="connsiteX16" fmla="*/ 682466 w 5757577"/>
                <a:gd name="connsiteY16" fmla="*/ 1382078 h 1849755"/>
                <a:gd name="connsiteX17" fmla="*/ 363474 w 5757577"/>
                <a:gd name="connsiteY17" fmla="*/ 1571339 h 1849755"/>
                <a:gd name="connsiteX18" fmla="*/ 134398 w 5757577"/>
                <a:gd name="connsiteY18" fmla="*/ 1489996 h 1849755"/>
                <a:gd name="connsiteX19" fmla="*/ 0 w 5757577"/>
                <a:gd name="connsiteY19" fmla="*/ 1208342 h 1849755"/>
                <a:gd name="connsiteX20" fmla="*/ 363188 w 5757577"/>
                <a:gd name="connsiteY20" fmla="*/ 845153 h 1849755"/>
                <a:gd name="connsiteX21" fmla="*/ 718090 w 5757577"/>
                <a:gd name="connsiteY21" fmla="*/ 1130999 h 1849755"/>
                <a:gd name="connsiteX22" fmla="*/ 954024 w 5757577"/>
                <a:gd name="connsiteY22" fmla="*/ 1174052 h 1849755"/>
                <a:gd name="connsiteX23" fmla="*/ 1653064 w 5757577"/>
                <a:gd name="connsiteY23" fmla="*/ 1301401 h 1849755"/>
                <a:gd name="connsiteX24" fmla="*/ 1965579 w 5757577"/>
                <a:gd name="connsiteY24" fmla="*/ 1123569 h 1849755"/>
                <a:gd name="connsiteX25" fmla="*/ 2133314 w 5757577"/>
                <a:gd name="connsiteY25" fmla="*/ 1164527 h 1849755"/>
                <a:gd name="connsiteX26" fmla="*/ 2812066 w 5757577"/>
                <a:gd name="connsiteY26" fmla="*/ 558165 h 1849755"/>
                <a:gd name="connsiteX27" fmla="*/ 2801207 w 5757577"/>
                <a:gd name="connsiteY27" fmla="*/ 528733 h 1849755"/>
                <a:gd name="connsiteX28" fmla="*/ 2783777 w 5757577"/>
                <a:gd name="connsiteY28" fmla="*/ 417386 h 1849755"/>
                <a:gd name="connsiteX29" fmla="*/ 3146965 w 5757577"/>
                <a:gd name="connsiteY29" fmla="*/ 54197 h 1849755"/>
                <a:gd name="connsiteX30" fmla="*/ 3486817 w 5757577"/>
                <a:gd name="connsiteY30" fmla="*/ 289179 h 1849755"/>
                <a:gd name="connsiteX31" fmla="*/ 3508439 w 5757577"/>
                <a:gd name="connsiteY31" fmla="*/ 381191 h 1849755"/>
                <a:gd name="connsiteX32" fmla="*/ 3950113 w 5757577"/>
                <a:gd name="connsiteY32" fmla="*/ 626936 h 1849755"/>
                <a:gd name="connsiteX33" fmla="*/ 4182428 w 5757577"/>
                <a:gd name="connsiteY33" fmla="*/ 543020 h 1849755"/>
                <a:gd name="connsiteX34" fmla="*/ 4422553 w 5757577"/>
                <a:gd name="connsiteY34" fmla="*/ 633698 h 1849755"/>
                <a:gd name="connsiteX35" fmla="*/ 5031105 w 5757577"/>
                <a:gd name="connsiteY35" fmla="*/ 366141 h 1849755"/>
                <a:gd name="connsiteX36" fmla="*/ 5031105 w 5757577"/>
                <a:gd name="connsiteY36" fmla="*/ 363188 h 1849755"/>
                <a:gd name="connsiteX37" fmla="*/ 5394294 w 5757577"/>
                <a:gd name="connsiteY37" fmla="*/ 0 h 1849755"/>
                <a:gd name="connsiteX38" fmla="*/ 5571649 w 5757577"/>
                <a:gd name="connsiteY38" fmla="*/ 46196 h 1849755"/>
                <a:gd name="connsiteX0" fmla="*/ 5571649 w 5571649"/>
                <a:gd name="connsiteY0" fmla="*/ 46196 h 1849755"/>
                <a:gd name="connsiteX1" fmla="*/ 5394389 w 5571649"/>
                <a:gd name="connsiteY1" fmla="*/ 726281 h 1849755"/>
                <a:gd name="connsiteX2" fmla="*/ 5133118 w 5571649"/>
                <a:gd name="connsiteY2" fmla="*/ 615315 h 1849755"/>
                <a:gd name="connsiteX3" fmla="*/ 4545045 w 5571649"/>
                <a:gd name="connsiteY3" fmla="*/ 884873 h 1849755"/>
                <a:gd name="connsiteX4" fmla="*/ 4545616 w 5571649"/>
                <a:gd name="connsiteY4" fmla="*/ 906113 h 1849755"/>
                <a:gd name="connsiteX5" fmla="*/ 4182428 w 5571649"/>
                <a:gd name="connsiteY5" fmla="*/ 1269302 h 1849755"/>
                <a:gd name="connsiteX6" fmla="*/ 3819239 w 5571649"/>
                <a:gd name="connsiteY6" fmla="*/ 906113 h 1849755"/>
                <a:gd name="connsiteX7" fmla="*/ 3822573 w 5571649"/>
                <a:gd name="connsiteY7" fmla="*/ 856774 h 1849755"/>
                <a:gd name="connsiteX8" fmla="*/ 3440430 w 5571649"/>
                <a:gd name="connsiteY8" fmla="*/ 631508 h 1849755"/>
                <a:gd name="connsiteX9" fmla="*/ 3147060 w 5571649"/>
                <a:gd name="connsiteY9" fmla="*/ 780479 h 1849755"/>
                <a:gd name="connsiteX10" fmla="*/ 2995803 w 5571649"/>
                <a:gd name="connsiteY10" fmla="*/ 747522 h 1849755"/>
                <a:gd name="connsiteX11" fmla="*/ 2301716 w 5571649"/>
                <a:gd name="connsiteY11" fmla="*/ 1348359 h 1849755"/>
                <a:gd name="connsiteX12" fmla="*/ 2328958 w 5571649"/>
                <a:gd name="connsiteY12" fmla="*/ 1486567 h 1849755"/>
                <a:gd name="connsiteX13" fmla="*/ 1965770 w 5571649"/>
                <a:gd name="connsiteY13" fmla="*/ 1849755 h 1849755"/>
                <a:gd name="connsiteX14" fmla="*/ 1611821 w 5571649"/>
                <a:gd name="connsiteY14" fmla="*/ 1568387 h 1849755"/>
                <a:gd name="connsiteX15" fmla="*/ 682466 w 5571649"/>
                <a:gd name="connsiteY15" fmla="*/ 1382078 h 1849755"/>
                <a:gd name="connsiteX16" fmla="*/ 363474 w 5571649"/>
                <a:gd name="connsiteY16" fmla="*/ 1571339 h 1849755"/>
                <a:gd name="connsiteX17" fmla="*/ 134398 w 5571649"/>
                <a:gd name="connsiteY17" fmla="*/ 1489996 h 1849755"/>
                <a:gd name="connsiteX18" fmla="*/ 0 w 5571649"/>
                <a:gd name="connsiteY18" fmla="*/ 1208342 h 1849755"/>
                <a:gd name="connsiteX19" fmla="*/ 363188 w 5571649"/>
                <a:gd name="connsiteY19" fmla="*/ 845153 h 1849755"/>
                <a:gd name="connsiteX20" fmla="*/ 718090 w 5571649"/>
                <a:gd name="connsiteY20" fmla="*/ 1130999 h 1849755"/>
                <a:gd name="connsiteX21" fmla="*/ 954024 w 5571649"/>
                <a:gd name="connsiteY21" fmla="*/ 1174052 h 1849755"/>
                <a:gd name="connsiteX22" fmla="*/ 1653064 w 5571649"/>
                <a:gd name="connsiteY22" fmla="*/ 1301401 h 1849755"/>
                <a:gd name="connsiteX23" fmla="*/ 1965579 w 5571649"/>
                <a:gd name="connsiteY23" fmla="*/ 1123569 h 1849755"/>
                <a:gd name="connsiteX24" fmla="*/ 2133314 w 5571649"/>
                <a:gd name="connsiteY24" fmla="*/ 1164527 h 1849755"/>
                <a:gd name="connsiteX25" fmla="*/ 2812066 w 5571649"/>
                <a:gd name="connsiteY25" fmla="*/ 558165 h 1849755"/>
                <a:gd name="connsiteX26" fmla="*/ 2801207 w 5571649"/>
                <a:gd name="connsiteY26" fmla="*/ 528733 h 1849755"/>
                <a:gd name="connsiteX27" fmla="*/ 2783777 w 5571649"/>
                <a:gd name="connsiteY27" fmla="*/ 417386 h 1849755"/>
                <a:gd name="connsiteX28" fmla="*/ 3146965 w 5571649"/>
                <a:gd name="connsiteY28" fmla="*/ 54197 h 1849755"/>
                <a:gd name="connsiteX29" fmla="*/ 3486817 w 5571649"/>
                <a:gd name="connsiteY29" fmla="*/ 289179 h 1849755"/>
                <a:gd name="connsiteX30" fmla="*/ 3508439 w 5571649"/>
                <a:gd name="connsiteY30" fmla="*/ 381191 h 1849755"/>
                <a:gd name="connsiteX31" fmla="*/ 3950113 w 5571649"/>
                <a:gd name="connsiteY31" fmla="*/ 626936 h 1849755"/>
                <a:gd name="connsiteX32" fmla="*/ 4182428 w 5571649"/>
                <a:gd name="connsiteY32" fmla="*/ 543020 h 1849755"/>
                <a:gd name="connsiteX33" fmla="*/ 4422553 w 5571649"/>
                <a:gd name="connsiteY33" fmla="*/ 633698 h 1849755"/>
                <a:gd name="connsiteX34" fmla="*/ 5031105 w 5571649"/>
                <a:gd name="connsiteY34" fmla="*/ 366141 h 1849755"/>
                <a:gd name="connsiteX35" fmla="*/ 5031105 w 5571649"/>
                <a:gd name="connsiteY35" fmla="*/ 363188 h 1849755"/>
                <a:gd name="connsiteX36" fmla="*/ 5394294 w 5571649"/>
                <a:gd name="connsiteY36" fmla="*/ 0 h 1849755"/>
                <a:gd name="connsiteX37" fmla="*/ 5571649 w 5571649"/>
                <a:gd name="connsiteY37" fmla="*/ 46196 h 1849755"/>
                <a:gd name="connsiteX0" fmla="*/ 5571649 w 5571649"/>
                <a:gd name="connsiteY0" fmla="*/ 46196 h 1849755"/>
                <a:gd name="connsiteX1" fmla="*/ 5133118 w 5571649"/>
                <a:gd name="connsiteY1" fmla="*/ 615315 h 1849755"/>
                <a:gd name="connsiteX2" fmla="*/ 4545045 w 5571649"/>
                <a:gd name="connsiteY2" fmla="*/ 884873 h 1849755"/>
                <a:gd name="connsiteX3" fmla="*/ 4545616 w 5571649"/>
                <a:gd name="connsiteY3" fmla="*/ 906113 h 1849755"/>
                <a:gd name="connsiteX4" fmla="*/ 4182428 w 5571649"/>
                <a:gd name="connsiteY4" fmla="*/ 1269302 h 1849755"/>
                <a:gd name="connsiteX5" fmla="*/ 3819239 w 5571649"/>
                <a:gd name="connsiteY5" fmla="*/ 906113 h 1849755"/>
                <a:gd name="connsiteX6" fmla="*/ 3822573 w 5571649"/>
                <a:gd name="connsiteY6" fmla="*/ 856774 h 1849755"/>
                <a:gd name="connsiteX7" fmla="*/ 3440430 w 5571649"/>
                <a:gd name="connsiteY7" fmla="*/ 631508 h 1849755"/>
                <a:gd name="connsiteX8" fmla="*/ 3147060 w 5571649"/>
                <a:gd name="connsiteY8" fmla="*/ 780479 h 1849755"/>
                <a:gd name="connsiteX9" fmla="*/ 2995803 w 5571649"/>
                <a:gd name="connsiteY9" fmla="*/ 747522 h 1849755"/>
                <a:gd name="connsiteX10" fmla="*/ 2301716 w 5571649"/>
                <a:gd name="connsiteY10" fmla="*/ 1348359 h 1849755"/>
                <a:gd name="connsiteX11" fmla="*/ 2328958 w 5571649"/>
                <a:gd name="connsiteY11" fmla="*/ 1486567 h 1849755"/>
                <a:gd name="connsiteX12" fmla="*/ 1965770 w 5571649"/>
                <a:gd name="connsiteY12" fmla="*/ 1849755 h 1849755"/>
                <a:gd name="connsiteX13" fmla="*/ 1611821 w 5571649"/>
                <a:gd name="connsiteY13" fmla="*/ 1568387 h 1849755"/>
                <a:gd name="connsiteX14" fmla="*/ 682466 w 5571649"/>
                <a:gd name="connsiteY14" fmla="*/ 1382078 h 1849755"/>
                <a:gd name="connsiteX15" fmla="*/ 363474 w 5571649"/>
                <a:gd name="connsiteY15" fmla="*/ 1571339 h 1849755"/>
                <a:gd name="connsiteX16" fmla="*/ 134398 w 5571649"/>
                <a:gd name="connsiteY16" fmla="*/ 1489996 h 1849755"/>
                <a:gd name="connsiteX17" fmla="*/ 0 w 5571649"/>
                <a:gd name="connsiteY17" fmla="*/ 1208342 h 1849755"/>
                <a:gd name="connsiteX18" fmla="*/ 363188 w 5571649"/>
                <a:gd name="connsiteY18" fmla="*/ 845153 h 1849755"/>
                <a:gd name="connsiteX19" fmla="*/ 718090 w 5571649"/>
                <a:gd name="connsiteY19" fmla="*/ 1130999 h 1849755"/>
                <a:gd name="connsiteX20" fmla="*/ 954024 w 5571649"/>
                <a:gd name="connsiteY20" fmla="*/ 1174052 h 1849755"/>
                <a:gd name="connsiteX21" fmla="*/ 1653064 w 5571649"/>
                <a:gd name="connsiteY21" fmla="*/ 1301401 h 1849755"/>
                <a:gd name="connsiteX22" fmla="*/ 1965579 w 5571649"/>
                <a:gd name="connsiteY22" fmla="*/ 1123569 h 1849755"/>
                <a:gd name="connsiteX23" fmla="*/ 2133314 w 5571649"/>
                <a:gd name="connsiteY23" fmla="*/ 1164527 h 1849755"/>
                <a:gd name="connsiteX24" fmla="*/ 2812066 w 5571649"/>
                <a:gd name="connsiteY24" fmla="*/ 558165 h 1849755"/>
                <a:gd name="connsiteX25" fmla="*/ 2801207 w 5571649"/>
                <a:gd name="connsiteY25" fmla="*/ 528733 h 1849755"/>
                <a:gd name="connsiteX26" fmla="*/ 2783777 w 5571649"/>
                <a:gd name="connsiteY26" fmla="*/ 417386 h 1849755"/>
                <a:gd name="connsiteX27" fmla="*/ 3146965 w 5571649"/>
                <a:gd name="connsiteY27" fmla="*/ 54197 h 1849755"/>
                <a:gd name="connsiteX28" fmla="*/ 3486817 w 5571649"/>
                <a:gd name="connsiteY28" fmla="*/ 289179 h 1849755"/>
                <a:gd name="connsiteX29" fmla="*/ 3508439 w 5571649"/>
                <a:gd name="connsiteY29" fmla="*/ 381191 h 1849755"/>
                <a:gd name="connsiteX30" fmla="*/ 3950113 w 5571649"/>
                <a:gd name="connsiteY30" fmla="*/ 626936 h 1849755"/>
                <a:gd name="connsiteX31" fmla="*/ 4182428 w 5571649"/>
                <a:gd name="connsiteY31" fmla="*/ 543020 h 1849755"/>
                <a:gd name="connsiteX32" fmla="*/ 4422553 w 5571649"/>
                <a:gd name="connsiteY32" fmla="*/ 633698 h 1849755"/>
                <a:gd name="connsiteX33" fmla="*/ 5031105 w 5571649"/>
                <a:gd name="connsiteY33" fmla="*/ 366141 h 1849755"/>
                <a:gd name="connsiteX34" fmla="*/ 5031105 w 5571649"/>
                <a:gd name="connsiteY34" fmla="*/ 363188 h 1849755"/>
                <a:gd name="connsiteX35" fmla="*/ 5394294 w 5571649"/>
                <a:gd name="connsiteY35" fmla="*/ 0 h 1849755"/>
                <a:gd name="connsiteX36" fmla="*/ 5571649 w 5571649"/>
                <a:gd name="connsiteY36" fmla="*/ 46196 h 1849755"/>
                <a:gd name="connsiteX0" fmla="*/ 5394294 w 5395731"/>
                <a:gd name="connsiteY0" fmla="*/ 5537 h 1855292"/>
                <a:gd name="connsiteX1" fmla="*/ 5133118 w 5395731"/>
                <a:gd name="connsiteY1" fmla="*/ 620852 h 1855292"/>
                <a:gd name="connsiteX2" fmla="*/ 4545045 w 5395731"/>
                <a:gd name="connsiteY2" fmla="*/ 890410 h 1855292"/>
                <a:gd name="connsiteX3" fmla="*/ 4545616 w 5395731"/>
                <a:gd name="connsiteY3" fmla="*/ 911650 h 1855292"/>
                <a:gd name="connsiteX4" fmla="*/ 4182428 w 5395731"/>
                <a:gd name="connsiteY4" fmla="*/ 1274839 h 1855292"/>
                <a:gd name="connsiteX5" fmla="*/ 3819239 w 5395731"/>
                <a:gd name="connsiteY5" fmla="*/ 911650 h 1855292"/>
                <a:gd name="connsiteX6" fmla="*/ 3822573 w 5395731"/>
                <a:gd name="connsiteY6" fmla="*/ 862311 h 1855292"/>
                <a:gd name="connsiteX7" fmla="*/ 3440430 w 5395731"/>
                <a:gd name="connsiteY7" fmla="*/ 637045 h 1855292"/>
                <a:gd name="connsiteX8" fmla="*/ 3147060 w 5395731"/>
                <a:gd name="connsiteY8" fmla="*/ 786016 h 1855292"/>
                <a:gd name="connsiteX9" fmla="*/ 2995803 w 5395731"/>
                <a:gd name="connsiteY9" fmla="*/ 753059 h 1855292"/>
                <a:gd name="connsiteX10" fmla="*/ 2301716 w 5395731"/>
                <a:gd name="connsiteY10" fmla="*/ 1353896 h 1855292"/>
                <a:gd name="connsiteX11" fmla="*/ 2328958 w 5395731"/>
                <a:gd name="connsiteY11" fmla="*/ 1492104 h 1855292"/>
                <a:gd name="connsiteX12" fmla="*/ 1965770 w 5395731"/>
                <a:gd name="connsiteY12" fmla="*/ 1855292 h 1855292"/>
                <a:gd name="connsiteX13" fmla="*/ 1611821 w 5395731"/>
                <a:gd name="connsiteY13" fmla="*/ 1573924 h 1855292"/>
                <a:gd name="connsiteX14" fmla="*/ 682466 w 5395731"/>
                <a:gd name="connsiteY14" fmla="*/ 1387615 h 1855292"/>
                <a:gd name="connsiteX15" fmla="*/ 363474 w 5395731"/>
                <a:gd name="connsiteY15" fmla="*/ 1576876 h 1855292"/>
                <a:gd name="connsiteX16" fmla="*/ 134398 w 5395731"/>
                <a:gd name="connsiteY16" fmla="*/ 1495533 h 1855292"/>
                <a:gd name="connsiteX17" fmla="*/ 0 w 5395731"/>
                <a:gd name="connsiteY17" fmla="*/ 1213879 h 1855292"/>
                <a:gd name="connsiteX18" fmla="*/ 363188 w 5395731"/>
                <a:gd name="connsiteY18" fmla="*/ 850690 h 1855292"/>
                <a:gd name="connsiteX19" fmla="*/ 718090 w 5395731"/>
                <a:gd name="connsiteY19" fmla="*/ 1136536 h 1855292"/>
                <a:gd name="connsiteX20" fmla="*/ 954024 w 5395731"/>
                <a:gd name="connsiteY20" fmla="*/ 1179589 h 1855292"/>
                <a:gd name="connsiteX21" fmla="*/ 1653064 w 5395731"/>
                <a:gd name="connsiteY21" fmla="*/ 1306938 h 1855292"/>
                <a:gd name="connsiteX22" fmla="*/ 1965579 w 5395731"/>
                <a:gd name="connsiteY22" fmla="*/ 1129106 h 1855292"/>
                <a:gd name="connsiteX23" fmla="*/ 2133314 w 5395731"/>
                <a:gd name="connsiteY23" fmla="*/ 1170064 h 1855292"/>
                <a:gd name="connsiteX24" fmla="*/ 2812066 w 5395731"/>
                <a:gd name="connsiteY24" fmla="*/ 563702 h 1855292"/>
                <a:gd name="connsiteX25" fmla="*/ 2801207 w 5395731"/>
                <a:gd name="connsiteY25" fmla="*/ 534270 h 1855292"/>
                <a:gd name="connsiteX26" fmla="*/ 2783777 w 5395731"/>
                <a:gd name="connsiteY26" fmla="*/ 422923 h 1855292"/>
                <a:gd name="connsiteX27" fmla="*/ 3146965 w 5395731"/>
                <a:gd name="connsiteY27" fmla="*/ 59734 h 1855292"/>
                <a:gd name="connsiteX28" fmla="*/ 3486817 w 5395731"/>
                <a:gd name="connsiteY28" fmla="*/ 294716 h 1855292"/>
                <a:gd name="connsiteX29" fmla="*/ 3508439 w 5395731"/>
                <a:gd name="connsiteY29" fmla="*/ 386728 h 1855292"/>
                <a:gd name="connsiteX30" fmla="*/ 3950113 w 5395731"/>
                <a:gd name="connsiteY30" fmla="*/ 632473 h 1855292"/>
                <a:gd name="connsiteX31" fmla="*/ 4182428 w 5395731"/>
                <a:gd name="connsiteY31" fmla="*/ 548557 h 1855292"/>
                <a:gd name="connsiteX32" fmla="*/ 4422553 w 5395731"/>
                <a:gd name="connsiteY32" fmla="*/ 639235 h 1855292"/>
                <a:gd name="connsiteX33" fmla="*/ 5031105 w 5395731"/>
                <a:gd name="connsiteY33" fmla="*/ 371678 h 1855292"/>
                <a:gd name="connsiteX34" fmla="*/ 5031105 w 5395731"/>
                <a:gd name="connsiteY34" fmla="*/ 368725 h 1855292"/>
                <a:gd name="connsiteX35" fmla="*/ 5394294 w 5395731"/>
                <a:gd name="connsiteY35" fmla="*/ 5537 h 1855292"/>
                <a:gd name="connsiteX0" fmla="*/ 5031105 w 5155265"/>
                <a:gd name="connsiteY0" fmla="*/ 308991 h 1795558"/>
                <a:gd name="connsiteX1" fmla="*/ 5133118 w 5155265"/>
                <a:gd name="connsiteY1" fmla="*/ 561118 h 1795558"/>
                <a:gd name="connsiteX2" fmla="*/ 4545045 w 5155265"/>
                <a:gd name="connsiteY2" fmla="*/ 830676 h 1795558"/>
                <a:gd name="connsiteX3" fmla="*/ 4545616 w 5155265"/>
                <a:gd name="connsiteY3" fmla="*/ 851916 h 1795558"/>
                <a:gd name="connsiteX4" fmla="*/ 4182428 w 5155265"/>
                <a:gd name="connsiteY4" fmla="*/ 1215105 h 1795558"/>
                <a:gd name="connsiteX5" fmla="*/ 3819239 w 5155265"/>
                <a:gd name="connsiteY5" fmla="*/ 851916 h 1795558"/>
                <a:gd name="connsiteX6" fmla="*/ 3822573 w 5155265"/>
                <a:gd name="connsiteY6" fmla="*/ 802577 h 1795558"/>
                <a:gd name="connsiteX7" fmla="*/ 3440430 w 5155265"/>
                <a:gd name="connsiteY7" fmla="*/ 577311 h 1795558"/>
                <a:gd name="connsiteX8" fmla="*/ 3147060 w 5155265"/>
                <a:gd name="connsiteY8" fmla="*/ 726282 h 1795558"/>
                <a:gd name="connsiteX9" fmla="*/ 2995803 w 5155265"/>
                <a:gd name="connsiteY9" fmla="*/ 693325 h 1795558"/>
                <a:gd name="connsiteX10" fmla="*/ 2301716 w 5155265"/>
                <a:gd name="connsiteY10" fmla="*/ 1294162 h 1795558"/>
                <a:gd name="connsiteX11" fmla="*/ 2328958 w 5155265"/>
                <a:gd name="connsiteY11" fmla="*/ 1432370 h 1795558"/>
                <a:gd name="connsiteX12" fmla="*/ 1965770 w 5155265"/>
                <a:gd name="connsiteY12" fmla="*/ 1795558 h 1795558"/>
                <a:gd name="connsiteX13" fmla="*/ 1611821 w 5155265"/>
                <a:gd name="connsiteY13" fmla="*/ 1514190 h 1795558"/>
                <a:gd name="connsiteX14" fmla="*/ 682466 w 5155265"/>
                <a:gd name="connsiteY14" fmla="*/ 1327881 h 1795558"/>
                <a:gd name="connsiteX15" fmla="*/ 363474 w 5155265"/>
                <a:gd name="connsiteY15" fmla="*/ 1517142 h 1795558"/>
                <a:gd name="connsiteX16" fmla="*/ 134398 w 5155265"/>
                <a:gd name="connsiteY16" fmla="*/ 1435799 h 1795558"/>
                <a:gd name="connsiteX17" fmla="*/ 0 w 5155265"/>
                <a:gd name="connsiteY17" fmla="*/ 1154145 h 1795558"/>
                <a:gd name="connsiteX18" fmla="*/ 363188 w 5155265"/>
                <a:gd name="connsiteY18" fmla="*/ 790956 h 1795558"/>
                <a:gd name="connsiteX19" fmla="*/ 718090 w 5155265"/>
                <a:gd name="connsiteY19" fmla="*/ 1076802 h 1795558"/>
                <a:gd name="connsiteX20" fmla="*/ 954024 w 5155265"/>
                <a:gd name="connsiteY20" fmla="*/ 1119855 h 1795558"/>
                <a:gd name="connsiteX21" fmla="*/ 1653064 w 5155265"/>
                <a:gd name="connsiteY21" fmla="*/ 1247204 h 1795558"/>
                <a:gd name="connsiteX22" fmla="*/ 1965579 w 5155265"/>
                <a:gd name="connsiteY22" fmla="*/ 1069372 h 1795558"/>
                <a:gd name="connsiteX23" fmla="*/ 2133314 w 5155265"/>
                <a:gd name="connsiteY23" fmla="*/ 1110330 h 1795558"/>
                <a:gd name="connsiteX24" fmla="*/ 2812066 w 5155265"/>
                <a:gd name="connsiteY24" fmla="*/ 503968 h 1795558"/>
                <a:gd name="connsiteX25" fmla="*/ 2801207 w 5155265"/>
                <a:gd name="connsiteY25" fmla="*/ 474536 h 1795558"/>
                <a:gd name="connsiteX26" fmla="*/ 2783777 w 5155265"/>
                <a:gd name="connsiteY26" fmla="*/ 363189 h 1795558"/>
                <a:gd name="connsiteX27" fmla="*/ 3146965 w 5155265"/>
                <a:gd name="connsiteY27" fmla="*/ 0 h 1795558"/>
                <a:gd name="connsiteX28" fmla="*/ 3486817 w 5155265"/>
                <a:gd name="connsiteY28" fmla="*/ 234982 h 1795558"/>
                <a:gd name="connsiteX29" fmla="*/ 3508439 w 5155265"/>
                <a:gd name="connsiteY29" fmla="*/ 326994 h 1795558"/>
                <a:gd name="connsiteX30" fmla="*/ 3950113 w 5155265"/>
                <a:gd name="connsiteY30" fmla="*/ 572739 h 1795558"/>
                <a:gd name="connsiteX31" fmla="*/ 4182428 w 5155265"/>
                <a:gd name="connsiteY31" fmla="*/ 488823 h 1795558"/>
                <a:gd name="connsiteX32" fmla="*/ 4422553 w 5155265"/>
                <a:gd name="connsiteY32" fmla="*/ 579501 h 1795558"/>
                <a:gd name="connsiteX33" fmla="*/ 5031105 w 5155265"/>
                <a:gd name="connsiteY33" fmla="*/ 311944 h 1795558"/>
                <a:gd name="connsiteX34" fmla="*/ 5031105 w 5155265"/>
                <a:gd name="connsiteY34" fmla="*/ 308991 h 1795558"/>
                <a:gd name="connsiteX0" fmla="*/ 5031105 w 5133118"/>
                <a:gd name="connsiteY0" fmla="*/ 311944 h 1795558"/>
                <a:gd name="connsiteX1" fmla="*/ 5133118 w 5133118"/>
                <a:gd name="connsiteY1" fmla="*/ 561118 h 1795558"/>
                <a:gd name="connsiteX2" fmla="*/ 4545045 w 5133118"/>
                <a:gd name="connsiteY2" fmla="*/ 830676 h 1795558"/>
                <a:gd name="connsiteX3" fmla="*/ 4545616 w 5133118"/>
                <a:gd name="connsiteY3" fmla="*/ 851916 h 1795558"/>
                <a:gd name="connsiteX4" fmla="*/ 4182428 w 5133118"/>
                <a:gd name="connsiteY4" fmla="*/ 1215105 h 1795558"/>
                <a:gd name="connsiteX5" fmla="*/ 3819239 w 5133118"/>
                <a:gd name="connsiteY5" fmla="*/ 851916 h 1795558"/>
                <a:gd name="connsiteX6" fmla="*/ 3822573 w 5133118"/>
                <a:gd name="connsiteY6" fmla="*/ 802577 h 1795558"/>
                <a:gd name="connsiteX7" fmla="*/ 3440430 w 5133118"/>
                <a:gd name="connsiteY7" fmla="*/ 577311 h 1795558"/>
                <a:gd name="connsiteX8" fmla="*/ 3147060 w 5133118"/>
                <a:gd name="connsiteY8" fmla="*/ 726282 h 1795558"/>
                <a:gd name="connsiteX9" fmla="*/ 2995803 w 5133118"/>
                <a:gd name="connsiteY9" fmla="*/ 693325 h 1795558"/>
                <a:gd name="connsiteX10" fmla="*/ 2301716 w 5133118"/>
                <a:gd name="connsiteY10" fmla="*/ 1294162 h 1795558"/>
                <a:gd name="connsiteX11" fmla="*/ 2328958 w 5133118"/>
                <a:gd name="connsiteY11" fmla="*/ 1432370 h 1795558"/>
                <a:gd name="connsiteX12" fmla="*/ 1965770 w 5133118"/>
                <a:gd name="connsiteY12" fmla="*/ 1795558 h 1795558"/>
                <a:gd name="connsiteX13" fmla="*/ 1611821 w 5133118"/>
                <a:gd name="connsiteY13" fmla="*/ 1514190 h 1795558"/>
                <a:gd name="connsiteX14" fmla="*/ 682466 w 5133118"/>
                <a:gd name="connsiteY14" fmla="*/ 1327881 h 1795558"/>
                <a:gd name="connsiteX15" fmla="*/ 363474 w 5133118"/>
                <a:gd name="connsiteY15" fmla="*/ 1517142 h 1795558"/>
                <a:gd name="connsiteX16" fmla="*/ 134398 w 5133118"/>
                <a:gd name="connsiteY16" fmla="*/ 1435799 h 1795558"/>
                <a:gd name="connsiteX17" fmla="*/ 0 w 5133118"/>
                <a:gd name="connsiteY17" fmla="*/ 1154145 h 1795558"/>
                <a:gd name="connsiteX18" fmla="*/ 363188 w 5133118"/>
                <a:gd name="connsiteY18" fmla="*/ 790956 h 1795558"/>
                <a:gd name="connsiteX19" fmla="*/ 718090 w 5133118"/>
                <a:gd name="connsiteY19" fmla="*/ 1076802 h 1795558"/>
                <a:gd name="connsiteX20" fmla="*/ 954024 w 5133118"/>
                <a:gd name="connsiteY20" fmla="*/ 1119855 h 1795558"/>
                <a:gd name="connsiteX21" fmla="*/ 1653064 w 5133118"/>
                <a:gd name="connsiteY21" fmla="*/ 1247204 h 1795558"/>
                <a:gd name="connsiteX22" fmla="*/ 1965579 w 5133118"/>
                <a:gd name="connsiteY22" fmla="*/ 1069372 h 1795558"/>
                <a:gd name="connsiteX23" fmla="*/ 2133314 w 5133118"/>
                <a:gd name="connsiteY23" fmla="*/ 1110330 h 1795558"/>
                <a:gd name="connsiteX24" fmla="*/ 2812066 w 5133118"/>
                <a:gd name="connsiteY24" fmla="*/ 503968 h 1795558"/>
                <a:gd name="connsiteX25" fmla="*/ 2801207 w 5133118"/>
                <a:gd name="connsiteY25" fmla="*/ 474536 h 1795558"/>
                <a:gd name="connsiteX26" fmla="*/ 2783777 w 5133118"/>
                <a:gd name="connsiteY26" fmla="*/ 363189 h 1795558"/>
                <a:gd name="connsiteX27" fmla="*/ 3146965 w 5133118"/>
                <a:gd name="connsiteY27" fmla="*/ 0 h 1795558"/>
                <a:gd name="connsiteX28" fmla="*/ 3486817 w 5133118"/>
                <a:gd name="connsiteY28" fmla="*/ 234982 h 1795558"/>
                <a:gd name="connsiteX29" fmla="*/ 3508439 w 5133118"/>
                <a:gd name="connsiteY29" fmla="*/ 326994 h 1795558"/>
                <a:gd name="connsiteX30" fmla="*/ 3950113 w 5133118"/>
                <a:gd name="connsiteY30" fmla="*/ 572739 h 1795558"/>
                <a:gd name="connsiteX31" fmla="*/ 4182428 w 5133118"/>
                <a:gd name="connsiteY31" fmla="*/ 488823 h 1795558"/>
                <a:gd name="connsiteX32" fmla="*/ 4422553 w 5133118"/>
                <a:gd name="connsiteY32" fmla="*/ 579501 h 1795558"/>
                <a:gd name="connsiteX33" fmla="*/ 5031105 w 5133118"/>
                <a:gd name="connsiteY33" fmla="*/ 311944 h 1795558"/>
                <a:gd name="connsiteX0" fmla="*/ 5031105 w 5031105"/>
                <a:gd name="connsiteY0" fmla="*/ 311944 h 1795558"/>
                <a:gd name="connsiteX1" fmla="*/ 4545045 w 5031105"/>
                <a:gd name="connsiteY1" fmla="*/ 830676 h 1795558"/>
                <a:gd name="connsiteX2" fmla="*/ 4545616 w 5031105"/>
                <a:gd name="connsiteY2" fmla="*/ 851916 h 1795558"/>
                <a:gd name="connsiteX3" fmla="*/ 4182428 w 5031105"/>
                <a:gd name="connsiteY3" fmla="*/ 1215105 h 1795558"/>
                <a:gd name="connsiteX4" fmla="*/ 3819239 w 5031105"/>
                <a:gd name="connsiteY4" fmla="*/ 851916 h 1795558"/>
                <a:gd name="connsiteX5" fmla="*/ 3822573 w 5031105"/>
                <a:gd name="connsiteY5" fmla="*/ 802577 h 1795558"/>
                <a:gd name="connsiteX6" fmla="*/ 3440430 w 5031105"/>
                <a:gd name="connsiteY6" fmla="*/ 577311 h 1795558"/>
                <a:gd name="connsiteX7" fmla="*/ 3147060 w 5031105"/>
                <a:gd name="connsiteY7" fmla="*/ 726282 h 1795558"/>
                <a:gd name="connsiteX8" fmla="*/ 2995803 w 5031105"/>
                <a:gd name="connsiteY8" fmla="*/ 693325 h 1795558"/>
                <a:gd name="connsiteX9" fmla="*/ 2301716 w 5031105"/>
                <a:gd name="connsiteY9" fmla="*/ 1294162 h 1795558"/>
                <a:gd name="connsiteX10" fmla="*/ 2328958 w 5031105"/>
                <a:gd name="connsiteY10" fmla="*/ 1432370 h 1795558"/>
                <a:gd name="connsiteX11" fmla="*/ 1965770 w 5031105"/>
                <a:gd name="connsiteY11" fmla="*/ 1795558 h 1795558"/>
                <a:gd name="connsiteX12" fmla="*/ 1611821 w 5031105"/>
                <a:gd name="connsiteY12" fmla="*/ 1514190 h 1795558"/>
                <a:gd name="connsiteX13" fmla="*/ 682466 w 5031105"/>
                <a:gd name="connsiteY13" fmla="*/ 1327881 h 1795558"/>
                <a:gd name="connsiteX14" fmla="*/ 363474 w 5031105"/>
                <a:gd name="connsiteY14" fmla="*/ 1517142 h 1795558"/>
                <a:gd name="connsiteX15" fmla="*/ 134398 w 5031105"/>
                <a:gd name="connsiteY15" fmla="*/ 1435799 h 1795558"/>
                <a:gd name="connsiteX16" fmla="*/ 0 w 5031105"/>
                <a:gd name="connsiteY16" fmla="*/ 1154145 h 1795558"/>
                <a:gd name="connsiteX17" fmla="*/ 363188 w 5031105"/>
                <a:gd name="connsiteY17" fmla="*/ 790956 h 1795558"/>
                <a:gd name="connsiteX18" fmla="*/ 718090 w 5031105"/>
                <a:gd name="connsiteY18" fmla="*/ 1076802 h 1795558"/>
                <a:gd name="connsiteX19" fmla="*/ 954024 w 5031105"/>
                <a:gd name="connsiteY19" fmla="*/ 1119855 h 1795558"/>
                <a:gd name="connsiteX20" fmla="*/ 1653064 w 5031105"/>
                <a:gd name="connsiteY20" fmla="*/ 1247204 h 1795558"/>
                <a:gd name="connsiteX21" fmla="*/ 1965579 w 5031105"/>
                <a:gd name="connsiteY21" fmla="*/ 1069372 h 1795558"/>
                <a:gd name="connsiteX22" fmla="*/ 2133314 w 5031105"/>
                <a:gd name="connsiteY22" fmla="*/ 1110330 h 1795558"/>
                <a:gd name="connsiteX23" fmla="*/ 2812066 w 5031105"/>
                <a:gd name="connsiteY23" fmla="*/ 503968 h 1795558"/>
                <a:gd name="connsiteX24" fmla="*/ 2801207 w 5031105"/>
                <a:gd name="connsiteY24" fmla="*/ 474536 h 1795558"/>
                <a:gd name="connsiteX25" fmla="*/ 2783777 w 5031105"/>
                <a:gd name="connsiteY25" fmla="*/ 363189 h 1795558"/>
                <a:gd name="connsiteX26" fmla="*/ 3146965 w 5031105"/>
                <a:gd name="connsiteY26" fmla="*/ 0 h 1795558"/>
                <a:gd name="connsiteX27" fmla="*/ 3486817 w 5031105"/>
                <a:gd name="connsiteY27" fmla="*/ 234982 h 1795558"/>
                <a:gd name="connsiteX28" fmla="*/ 3508439 w 5031105"/>
                <a:gd name="connsiteY28" fmla="*/ 326994 h 1795558"/>
                <a:gd name="connsiteX29" fmla="*/ 3950113 w 5031105"/>
                <a:gd name="connsiteY29" fmla="*/ 572739 h 1795558"/>
                <a:gd name="connsiteX30" fmla="*/ 4182428 w 5031105"/>
                <a:gd name="connsiteY30" fmla="*/ 488823 h 1795558"/>
                <a:gd name="connsiteX31" fmla="*/ 4422553 w 5031105"/>
                <a:gd name="connsiteY31" fmla="*/ 579501 h 1795558"/>
                <a:gd name="connsiteX32" fmla="*/ 5031105 w 5031105"/>
                <a:gd name="connsiteY32" fmla="*/ 311944 h 1795558"/>
                <a:gd name="connsiteX0" fmla="*/ 4422553 w 4545616"/>
                <a:gd name="connsiteY0" fmla="*/ 579501 h 1795558"/>
                <a:gd name="connsiteX1" fmla="*/ 4545045 w 4545616"/>
                <a:gd name="connsiteY1" fmla="*/ 830676 h 1795558"/>
                <a:gd name="connsiteX2" fmla="*/ 4545616 w 4545616"/>
                <a:gd name="connsiteY2" fmla="*/ 851916 h 1795558"/>
                <a:gd name="connsiteX3" fmla="*/ 4182428 w 4545616"/>
                <a:gd name="connsiteY3" fmla="*/ 1215105 h 1795558"/>
                <a:gd name="connsiteX4" fmla="*/ 3819239 w 4545616"/>
                <a:gd name="connsiteY4" fmla="*/ 851916 h 1795558"/>
                <a:gd name="connsiteX5" fmla="*/ 3822573 w 4545616"/>
                <a:gd name="connsiteY5" fmla="*/ 802577 h 1795558"/>
                <a:gd name="connsiteX6" fmla="*/ 3440430 w 4545616"/>
                <a:gd name="connsiteY6" fmla="*/ 577311 h 1795558"/>
                <a:gd name="connsiteX7" fmla="*/ 3147060 w 4545616"/>
                <a:gd name="connsiteY7" fmla="*/ 726282 h 1795558"/>
                <a:gd name="connsiteX8" fmla="*/ 2995803 w 4545616"/>
                <a:gd name="connsiteY8" fmla="*/ 693325 h 1795558"/>
                <a:gd name="connsiteX9" fmla="*/ 2301716 w 4545616"/>
                <a:gd name="connsiteY9" fmla="*/ 1294162 h 1795558"/>
                <a:gd name="connsiteX10" fmla="*/ 2328958 w 4545616"/>
                <a:gd name="connsiteY10" fmla="*/ 1432370 h 1795558"/>
                <a:gd name="connsiteX11" fmla="*/ 1965770 w 4545616"/>
                <a:gd name="connsiteY11" fmla="*/ 1795558 h 1795558"/>
                <a:gd name="connsiteX12" fmla="*/ 1611821 w 4545616"/>
                <a:gd name="connsiteY12" fmla="*/ 1514190 h 1795558"/>
                <a:gd name="connsiteX13" fmla="*/ 682466 w 4545616"/>
                <a:gd name="connsiteY13" fmla="*/ 1327881 h 1795558"/>
                <a:gd name="connsiteX14" fmla="*/ 363474 w 4545616"/>
                <a:gd name="connsiteY14" fmla="*/ 1517142 h 1795558"/>
                <a:gd name="connsiteX15" fmla="*/ 134398 w 4545616"/>
                <a:gd name="connsiteY15" fmla="*/ 1435799 h 1795558"/>
                <a:gd name="connsiteX16" fmla="*/ 0 w 4545616"/>
                <a:gd name="connsiteY16" fmla="*/ 1154145 h 1795558"/>
                <a:gd name="connsiteX17" fmla="*/ 363188 w 4545616"/>
                <a:gd name="connsiteY17" fmla="*/ 790956 h 1795558"/>
                <a:gd name="connsiteX18" fmla="*/ 718090 w 4545616"/>
                <a:gd name="connsiteY18" fmla="*/ 1076802 h 1795558"/>
                <a:gd name="connsiteX19" fmla="*/ 954024 w 4545616"/>
                <a:gd name="connsiteY19" fmla="*/ 1119855 h 1795558"/>
                <a:gd name="connsiteX20" fmla="*/ 1653064 w 4545616"/>
                <a:gd name="connsiteY20" fmla="*/ 1247204 h 1795558"/>
                <a:gd name="connsiteX21" fmla="*/ 1965579 w 4545616"/>
                <a:gd name="connsiteY21" fmla="*/ 1069372 h 1795558"/>
                <a:gd name="connsiteX22" fmla="*/ 2133314 w 4545616"/>
                <a:gd name="connsiteY22" fmla="*/ 1110330 h 1795558"/>
                <a:gd name="connsiteX23" fmla="*/ 2812066 w 4545616"/>
                <a:gd name="connsiteY23" fmla="*/ 503968 h 1795558"/>
                <a:gd name="connsiteX24" fmla="*/ 2801207 w 4545616"/>
                <a:gd name="connsiteY24" fmla="*/ 474536 h 1795558"/>
                <a:gd name="connsiteX25" fmla="*/ 2783777 w 4545616"/>
                <a:gd name="connsiteY25" fmla="*/ 363189 h 1795558"/>
                <a:gd name="connsiteX26" fmla="*/ 3146965 w 4545616"/>
                <a:gd name="connsiteY26" fmla="*/ 0 h 1795558"/>
                <a:gd name="connsiteX27" fmla="*/ 3486817 w 4545616"/>
                <a:gd name="connsiteY27" fmla="*/ 234982 h 1795558"/>
                <a:gd name="connsiteX28" fmla="*/ 3508439 w 4545616"/>
                <a:gd name="connsiteY28" fmla="*/ 326994 h 1795558"/>
                <a:gd name="connsiteX29" fmla="*/ 3950113 w 4545616"/>
                <a:gd name="connsiteY29" fmla="*/ 572739 h 1795558"/>
                <a:gd name="connsiteX30" fmla="*/ 4182428 w 4545616"/>
                <a:gd name="connsiteY30" fmla="*/ 488823 h 1795558"/>
                <a:gd name="connsiteX31" fmla="*/ 4422553 w 4545616"/>
                <a:gd name="connsiteY31" fmla="*/ 579501 h 1795558"/>
                <a:gd name="connsiteX0" fmla="*/ 4422553 w 4545045"/>
                <a:gd name="connsiteY0" fmla="*/ 579501 h 1795558"/>
                <a:gd name="connsiteX1" fmla="*/ 4545045 w 4545045"/>
                <a:gd name="connsiteY1" fmla="*/ 830676 h 1795558"/>
                <a:gd name="connsiteX2" fmla="*/ 4182428 w 4545045"/>
                <a:gd name="connsiteY2" fmla="*/ 1215105 h 1795558"/>
                <a:gd name="connsiteX3" fmla="*/ 3819239 w 4545045"/>
                <a:gd name="connsiteY3" fmla="*/ 851916 h 1795558"/>
                <a:gd name="connsiteX4" fmla="*/ 3822573 w 4545045"/>
                <a:gd name="connsiteY4" fmla="*/ 802577 h 1795558"/>
                <a:gd name="connsiteX5" fmla="*/ 3440430 w 4545045"/>
                <a:gd name="connsiteY5" fmla="*/ 577311 h 1795558"/>
                <a:gd name="connsiteX6" fmla="*/ 3147060 w 4545045"/>
                <a:gd name="connsiteY6" fmla="*/ 726282 h 1795558"/>
                <a:gd name="connsiteX7" fmla="*/ 2995803 w 4545045"/>
                <a:gd name="connsiteY7" fmla="*/ 693325 h 1795558"/>
                <a:gd name="connsiteX8" fmla="*/ 2301716 w 4545045"/>
                <a:gd name="connsiteY8" fmla="*/ 1294162 h 1795558"/>
                <a:gd name="connsiteX9" fmla="*/ 2328958 w 4545045"/>
                <a:gd name="connsiteY9" fmla="*/ 1432370 h 1795558"/>
                <a:gd name="connsiteX10" fmla="*/ 1965770 w 4545045"/>
                <a:gd name="connsiteY10" fmla="*/ 1795558 h 1795558"/>
                <a:gd name="connsiteX11" fmla="*/ 1611821 w 4545045"/>
                <a:gd name="connsiteY11" fmla="*/ 1514190 h 1795558"/>
                <a:gd name="connsiteX12" fmla="*/ 682466 w 4545045"/>
                <a:gd name="connsiteY12" fmla="*/ 1327881 h 1795558"/>
                <a:gd name="connsiteX13" fmla="*/ 363474 w 4545045"/>
                <a:gd name="connsiteY13" fmla="*/ 1517142 h 1795558"/>
                <a:gd name="connsiteX14" fmla="*/ 134398 w 4545045"/>
                <a:gd name="connsiteY14" fmla="*/ 1435799 h 1795558"/>
                <a:gd name="connsiteX15" fmla="*/ 0 w 4545045"/>
                <a:gd name="connsiteY15" fmla="*/ 1154145 h 1795558"/>
                <a:gd name="connsiteX16" fmla="*/ 363188 w 4545045"/>
                <a:gd name="connsiteY16" fmla="*/ 790956 h 1795558"/>
                <a:gd name="connsiteX17" fmla="*/ 718090 w 4545045"/>
                <a:gd name="connsiteY17" fmla="*/ 1076802 h 1795558"/>
                <a:gd name="connsiteX18" fmla="*/ 954024 w 4545045"/>
                <a:gd name="connsiteY18" fmla="*/ 1119855 h 1795558"/>
                <a:gd name="connsiteX19" fmla="*/ 1653064 w 4545045"/>
                <a:gd name="connsiteY19" fmla="*/ 1247204 h 1795558"/>
                <a:gd name="connsiteX20" fmla="*/ 1965579 w 4545045"/>
                <a:gd name="connsiteY20" fmla="*/ 1069372 h 1795558"/>
                <a:gd name="connsiteX21" fmla="*/ 2133314 w 4545045"/>
                <a:gd name="connsiteY21" fmla="*/ 1110330 h 1795558"/>
                <a:gd name="connsiteX22" fmla="*/ 2812066 w 4545045"/>
                <a:gd name="connsiteY22" fmla="*/ 503968 h 1795558"/>
                <a:gd name="connsiteX23" fmla="*/ 2801207 w 4545045"/>
                <a:gd name="connsiteY23" fmla="*/ 474536 h 1795558"/>
                <a:gd name="connsiteX24" fmla="*/ 2783777 w 4545045"/>
                <a:gd name="connsiteY24" fmla="*/ 363189 h 1795558"/>
                <a:gd name="connsiteX25" fmla="*/ 3146965 w 4545045"/>
                <a:gd name="connsiteY25" fmla="*/ 0 h 1795558"/>
                <a:gd name="connsiteX26" fmla="*/ 3486817 w 4545045"/>
                <a:gd name="connsiteY26" fmla="*/ 234982 h 1795558"/>
                <a:gd name="connsiteX27" fmla="*/ 3508439 w 4545045"/>
                <a:gd name="connsiteY27" fmla="*/ 326994 h 1795558"/>
                <a:gd name="connsiteX28" fmla="*/ 3950113 w 4545045"/>
                <a:gd name="connsiteY28" fmla="*/ 572739 h 1795558"/>
                <a:gd name="connsiteX29" fmla="*/ 4182428 w 4545045"/>
                <a:gd name="connsiteY29" fmla="*/ 488823 h 1795558"/>
                <a:gd name="connsiteX30" fmla="*/ 4422553 w 4545045"/>
                <a:gd name="connsiteY30" fmla="*/ 579501 h 1795558"/>
                <a:gd name="connsiteX0" fmla="*/ 4182428 w 4545045"/>
                <a:gd name="connsiteY0" fmla="*/ 488823 h 1795558"/>
                <a:gd name="connsiteX1" fmla="*/ 4545045 w 4545045"/>
                <a:gd name="connsiteY1" fmla="*/ 830676 h 1795558"/>
                <a:gd name="connsiteX2" fmla="*/ 4182428 w 4545045"/>
                <a:gd name="connsiteY2" fmla="*/ 1215105 h 1795558"/>
                <a:gd name="connsiteX3" fmla="*/ 3819239 w 4545045"/>
                <a:gd name="connsiteY3" fmla="*/ 851916 h 1795558"/>
                <a:gd name="connsiteX4" fmla="*/ 3822573 w 4545045"/>
                <a:gd name="connsiteY4" fmla="*/ 802577 h 1795558"/>
                <a:gd name="connsiteX5" fmla="*/ 3440430 w 4545045"/>
                <a:gd name="connsiteY5" fmla="*/ 577311 h 1795558"/>
                <a:gd name="connsiteX6" fmla="*/ 3147060 w 4545045"/>
                <a:gd name="connsiteY6" fmla="*/ 726282 h 1795558"/>
                <a:gd name="connsiteX7" fmla="*/ 2995803 w 4545045"/>
                <a:gd name="connsiteY7" fmla="*/ 693325 h 1795558"/>
                <a:gd name="connsiteX8" fmla="*/ 2301716 w 4545045"/>
                <a:gd name="connsiteY8" fmla="*/ 1294162 h 1795558"/>
                <a:gd name="connsiteX9" fmla="*/ 2328958 w 4545045"/>
                <a:gd name="connsiteY9" fmla="*/ 1432370 h 1795558"/>
                <a:gd name="connsiteX10" fmla="*/ 1965770 w 4545045"/>
                <a:gd name="connsiteY10" fmla="*/ 1795558 h 1795558"/>
                <a:gd name="connsiteX11" fmla="*/ 1611821 w 4545045"/>
                <a:gd name="connsiteY11" fmla="*/ 1514190 h 1795558"/>
                <a:gd name="connsiteX12" fmla="*/ 682466 w 4545045"/>
                <a:gd name="connsiteY12" fmla="*/ 1327881 h 1795558"/>
                <a:gd name="connsiteX13" fmla="*/ 363474 w 4545045"/>
                <a:gd name="connsiteY13" fmla="*/ 1517142 h 1795558"/>
                <a:gd name="connsiteX14" fmla="*/ 134398 w 4545045"/>
                <a:gd name="connsiteY14" fmla="*/ 1435799 h 1795558"/>
                <a:gd name="connsiteX15" fmla="*/ 0 w 4545045"/>
                <a:gd name="connsiteY15" fmla="*/ 1154145 h 1795558"/>
                <a:gd name="connsiteX16" fmla="*/ 363188 w 4545045"/>
                <a:gd name="connsiteY16" fmla="*/ 790956 h 1795558"/>
                <a:gd name="connsiteX17" fmla="*/ 718090 w 4545045"/>
                <a:gd name="connsiteY17" fmla="*/ 1076802 h 1795558"/>
                <a:gd name="connsiteX18" fmla="*/ 954024 w 4545045"/>
                <a:gd name="connsiteY18" fmla="*/ 1119855 h 1795558"/>
                <a:gd name="connsiteX19" fmla="*/ 1653064 w 4545045"/>
                <a:gd name="connsiteY19" fmla="*/ 1247204 h 1795558"/>
                <a:gd name="connsiteX20" fmla="*/ 1965579 w 4545045"/>
                <a:gd name="connsiteY20" fmla="*/ 1069372 h 1795558"/>
                <a:gd name="connsiteX21" fmla="*/ 2133314 w 4545045"/>
                <a:gd name="connsiteY21" fmla="*/ 1110330 h 1795558"/>
                <a:gd name="connsiteX22" fmla="*/ 2812066 w 4545045"/>
                <a:gd name="connsiteY22" fmla="*/ 503968 h 1795558"/>
                <a:gd name="connsiteX23" fmla="*/ 2801207 w 4545045"/>
                <a:gd name="connsiteY23" fmla="*/ 474536 h 1795558"/>
                <a:gd name="connsiteX24" fmla="*/ 2783777 w 4545045"/>
                <a:gd name="connsiteY24" fmla="*/ 363189 h 1795558"/>
                <a:gd name="connsiteX25" fmla="*/ 3146965 w 4545045"/>
                <a:gd name="connsiteY25" fmla="*/ 0 h 1795558"/>
                <a:gd name="connsiteX26" fmla="*/ 3486817 w 4545045"/>
                <a:gd name="connsiteY26" fmla="*/ 234982 h 1795558"/>
                <a:gd name="connsiteX27" fmla="*/ 3508439 w 4545045"/>
                <a:gd name="connsiteY27" fmla="*/ 326994 h 1795558"/>
                <a:gd name="connsiteX28" fmla="*/ 3950113 w 4545045"/>
                <a:gd name="connsiteY28" fmla="*/ 572739 h 1795558"/>
                <a:gd name="connsiteX29" fmla="*/ 4182428 w 4545045"/>
                <a:gd name="connsiteY29" fmla="*/ 488823 h 1795558"/>
                <a:gd name="connsiteX0" fmla="*/ 4182428 w 4220085"/>
                <a:gd name="connsiteY0" fmla="*/ 488823 h 1795558"/>
                <a:gd name="connsiteX1" fmla="*/ 4182428 w 4220085"/>
                <a:gd name="connsiteY1" fmla="*/ 1215105 h 1795558"/>
                <a:gd name="connsiteX2" fmla="*/ 3819239 w 4220085"/>
                <a:gd name="connsiteY2" fmla="*/ 851916 h 1795558"/>
                <a:gd name="connsiteX3" fmla="*/ 3822573 w 4220085"/>
                <a:gd name="connsiteY3" fmla="*/ 802577 h 1795558"/>
                <a:gd name="connsiteX4" fmla="*/ 3440430 w 4220085"/>
                <a:gd name="connsiteY4" fmla="*/ 577311 h 1795558"/>
                <a:gd name="connsiteX5" fmla="*/ 3147060 w 4220085"/>
                <a:gd name="connsiteY5" fmla="*/ 726282 h 1795558"/>
                <a:gd name="connsiteX6" fmla="*/ 2995803 w 4220085"/>
                <a:gd name="connsiteY6" fmla="*/ 693325 h 1795558"/>
                <a:gd name="connsiteX7" fmla="*/ 2301716 w 4220085"/>
                <a:gd name="connsiteY7" fmla="*/ 1294162 h 1795558"/>
                <a:gd name="connsiteX8" fmla="*/ 2328958 w 4220085"/>
                <a:gd name="connsiteY8" fmla="*/ 1432370 h 1795558"/>
                <a:gd name="connsiteX9" fmla="*/ 1965770 w 4220085"/>
                <a:gd name="connsiteY9" fmla="*/ 1795558 h 1795558"/>
                <a:gd name="connsiteX10" fmla="*/ 1611821 w 4220085"/>
                <a:gd name="connsiteY10" fmla="*/ 1514190 h 1795558"/>
                <a:gd name="connsiteX11" fmla="*/ 682466 w 4220085"/>
                <a:gd name="connsiteY11" fmla="*/ 1327881 h 1795558"/>
                <a:gd name="connsiteX12" fmla="*/ 363474 w 4220085"/>
                <a:gd name="connsiteY12" fmla="*/ 1517142 h 1795558"/>
                <a:gd name="connsiteX13" fmla="*/ 134398 w 4220085"/>
                <a:gd name="connsiteY13" fmla="*/ 1435799 h 1795558"/>
                <a:gd name="connsiteX14" fmla="*/ 0 w 4220085"/>
                <a:gd name="connsiteY14" fmla="*/ 1154145 h 1795558"/>
                <a:gd name="connsiteX15" fmla="*/ 363188 w 4220085"/>
                <a:gd name="connsiteY15" fmla="*/ 790956 h 1795558"/>
                <a:gd name="connsiteX16" fmla="*/ 718090 w 4220085"/>
                <a:gd name="connsiteY16" fmla="*/ 1076802 h 1795558"/>
                <a:gd name="connsiteX17" fmla="*/ 954024 w 4220085"/>
                <a:gd name="connsiteY17" fmla="*/ 1119855 h 1795558"/>
                <a:gd name="connsiteX18" fmla="*/ 1653064 w 4220085"/>
                <a:gd name="connsiteY18" fmla="*/ 1247204 h 1795558"/>
                <a:gd name="connsiteX19" fmla="*/ 1965579 w 4220085"/>
                <a:gd name="connsiteY19" fmla="*/ 1069372 h 1795558"/>
                <a:gd name="connsiteX20" fmla="*/ 2133314 w 4220085"/>
                <a:gd name="connsiteY20" fmla="*/ 1110330 h 1795558"/>
                <a:gd name="connsiteX21" fmla="*/ 2812066 w 4220085"/>
                <a:gd name="connsiteY21" fmla="*/ 503968 h 1795558"/>
                <a:gd name="connsiteX22" fmla="*/ 2801207 w 4220085"/>
                <a:gd name="connsiteY22" fmla="*/ 474536 h 1795558"/>
                <a:gd name="connsiteX23" fmla="*/ 2783777 w 4220085"/>
                <a:gd name="connsiteY23" fmla="*/ 363189 h 1795558"/>
                <a:gd name="connsiteX24" fmla="*/ 3146965 w 4220085"/>
                <a:gd name="connsiteY24" fmla="*/ 0 h 1795558"/>
                <a:gd name="connsiteX25" fmla="*/ 3486817 w 4220085"/>
                <a:gd name="connsiteY25" fmla="*/ 234982 h 1795558"/>
                <a:gd name="connsiteX26" fmla="*/ 3508439 w 4220085"/>
                <a:gd name="connsiteY26" fmla="*/ 326994 h 1795558"/>
                <a:gd name="connsiteX27" fmla="*/ 3950113 w 4220085"/>
                <a:gd name="connsiteY27" fmla="*/ 572739 h 1795558"/>
                <a:gd name="connsiteX28" fmla="*/ 4182428 w 4220085"/>
                <a:gd name="connsiteY28" fmla="*/ 488823 h 1795558"/>
                <a:gd name="connsiteX0" fmla="*/ 4182428 w 4182428"/>
                <a:gd name="connsiteY0" fmla="*/ 488823 h 1795558"/>
                <a:gd name="connsiteX1" fmla="*/ 3819239 w 4182428"/>
                <a:gd name="connsiteY1" fmla="*/ 851916 h 1795558"/>
                <a:gd name="connsiteX2" fmla="*/ 3822573 w 4182428"/>
                <a:gd name="connsiteY2" fmla="*/ 802577 h 1795558"/>
                <a:gd name="connsiteX3" fmla="*/ 3440430 w 4182428"/>
                <a:gd name="connsiteY3" fmla="*/ 577311 h 1795558"/>
                <a:gd name="connsiteX4" fmla="*/ 3147060 w 4182428"/>
                <a:gd name="connsiteY4" fmla="*/ 726282 h 1795558"/>
                <a:gd name="connsiteX5" fmla="*/ 2995803 w 4182428"/>
                <a:gd name="connsiteY5" fmla="*/ 693325 h 1795558"/>
                <a:gd name="connsiteX6" fmla="*/ 2301716 w 4182428"/>
                <a:gd name="connsiteY6" fmla="*/ 1294162 h 1795558"/>
                <a:gd name="connsiteX7" fmla="*/ 2328958 w 4182428"/>
                <a:gd name="connsiteY7" fmla="*/ 1432370 h 1795558"/>
                <a:gd name="connsiteX8" fmla="*/ 1965770 w 4182428"/>
                <a:gd name="connsiteY8" fmla="*/ 1795558 h 1795558"/>
                <a:gd name="connsiteX9" fmla="*/ 1611821 w 4182428"/>
                <a:gd name="connsiteY9" fmla="*/ 1514190 h 1795558"/>
                <a:gd name="connsiteX10" fmla="*/ 682466 w 4182428"/>
                <a:gd name="connsiteY10" fmla="*/ 1327881 h 1795558"/>
                <a:gd name="connsiteX11" fmla="*/ 363474 w 4182428"/>
                <a:gd name="connsiteY11" fmla="*/ 1517142 h 1795558"/>
                <a:gd name="connsiteX12" fmla="*/ 134398 w 4182428"/>
                <a:gd name="connsiteY12" fmla="*/ 1435799 h 1795558"/>
                <a:gd name="connsiteX13" fmla="*/ 0 w 4182428"/>
                <a:gd name="connsiteY13" fmla="*/ 1154145 h 1795558"/>
                <a:gd name="connsiteX14" fmla="*/ 363188 w 4182428"/>
                <a:gd name="connsiteY14" fmla="*/ 790956 h 1795558"/>
                <a:gd name="connsiteX15" fmla="*/ 718090 w 4182428"/>
                <a:gd name="connsiteY15" fmla="*/ 1076802 h 1795558"/>
                <a:gd name="connsiteX16" fmla="*/ 954024 w 4182428"/>
                <a:gd name="connsiteY16" fmla="*/ 1119855 h 1795558"/>
                <a:gd name="connsiteX17" fmla="*/ 1653064 w 4182428"/>
                <a:gd name="connsiteY17" fmla="*/ 1247204 h 1795558"/>
                <a:gd name="connsiteX18" fmla="*/ 1965579 w 4182428"/>
                <a:gd name="connsiteY18" fmla="*/ 1069372 h 1795558"/>
                <a:gd name="connsiteX19" fmla="*/ 2133314 w 4182428"/>
                <a:gd name="connsiteY19" fmla="*/ 1110330 h 1795558"/>
                <a:gd name="connsiteX20" fmla="*/ 2812066 w 4182428"/>
                <a:gd name="connsiteY20" fmla="*/ 503968 h 1795558"/>
                <a:gd name="connsiteX21" fmla="*/ 2801207 w 4182428"/>
                <a:gd name="connsiteY21" fmla="*/ 474536 h 1795558"/>
                <a:gd name="connsiteX22" fmla="*/ 2783777 w 4182428"/>
                <a:gd name="connsiteY22" fmla="*/ 363189 h 1795558"/>
                <a:gd name="connsiteX23" fmla="*/ 3146965 w 4182428"/>
                <a:gd name="connsiteY23" fmla="*/ 0 h 1795558"/>
                <a:gd name="connsiteX24" fmla="*/ 3486817 w 4182428"/>
                <a:gd name="connsiteY24" fmla="*/ 234982 h 1795558"/>
                <a:gd name="connsiteX25" fmla="*/ 3508439 w 4182428"/>
                <a:gd name="connsiteY25" fmla="*/ 326994 h 1795558"/>
                <a:gd name="connsiteX26" fmla="*/ 3950113 w 4182428"/>
                <a:gd name="connsiteY26" fmla="*/ 572739 h 1795558"/>
                <a:gd name="connsiteX27" fmla="*/ 4182428 w 4182428"/>
                <a:gd name="connsiteY27" fmla="*/ 488823 h 1795558"/>
                <a:gd name="connsiteX0" fmla="*/ 3950113 w 3960305"/>
                <a:gd name="connsiteY0" fmla="*/ 572739 h 1795558"/>
                <a:gd name="connsiteX1" fmla="*/ 3819239 w 3960305"/>
                <a:gd name="connsiteY1" fmla="*/ 851916 h 1795558"/>
                <a:gd name="connsiteX2" fmla="*/ 3822573 w 3960305"/>
                <a:gd name="connsiteY2" fmla="*/ 802577 h 1795558"/>
                <a:gd name="connsiteX3" fmla="*/ 3440430 w 3960305"/>
                <a:gd name="connsiteY3" fmla="*/ 577311 h 1795558"/>
                <a:gd name="connsiteX4" fmla="*/ 3147060 w 3960305"/>
                <a:gd name="connsiteY4" fmla="*/ 726282 h 1795558"/>
                <a:gd name="connsiteX5" fmla="*/ 2995803 w 3960305"/>
                <a:gd name="connsiteY5" fmla="*/ 693325 h 1795558"/>
                <a:gd name="connsiteX6" fmla="*/ 2301716 w 3960305"/>
                <a:gd name="connsiteY6" fmla="*/ 1294162 h 1795558"/>
                <a:gd name="connsiteX7" fmla="*/ 2328958 w 3960305"/>
                <a:gd name="connsiteY7" fmla="*/ 1432370 h 1795558"/>
                <a:gd name="connsiteX8" fmla="*/ 1965770 w 3960305"/>
                <a:gd name="connsiteY8" fmla="*/ 1795558 h 1795558"/>
                <a:gd name="connsiteX9" fmla="*/ 1611821 w 3960305"/>
                <a:gd name="connsiteY9" fmla="*/ 1514190 h 1795558"/>
                <a:gd name="connsiteX10" fmla="*/ 682466 w 3960305"/>
                <a:gd name="connsiteY10" fmla="*/ 1327881 h 1795558"/>
                <a:gd name="connsiteX11" fmla="*/ 363474 w 3960305"/>
                <a:gd name="connsiteY11" fmla="*/ 1517142 h 1795558"/>
                <a:gd name="connsiteX12" fmla="*/ 134398 w 3960305"/>
                <a:gd name="connsiteY12" fmla="*/ 1435799 h 1795558"/>
                <a:gd name="connsiteX13" fmla="*/ 0 w 3960305"/>
                <a:gd name="connsiteY13" fmla="*/ 1154145 h 1795558"/>
                <a:gd name="connsiteX14" fmla="*/ 363188 w 3960305"/>
                <a:gd name="connsiteY14" fmla="*/ 790956 h 1795558"/>
                <a:gd name="connsiteX15" fmla="*/ 718090 w 3960305"/>
                <a:gd name="connsiteY15" fmla="*/ 1076802 h 1795558"/>
                <a:gd name="connsiteX16" fmla="*/ 954024 w 3960305"/>
                <a:gd name="connsiteY16" fmla="*/ 1119855 h 1795558"/>
                <a:gd name="connsiteX17" fmla="*/ 1653064 w 3960305"/>
                <a:gd name="connsiteY17" fmla="*/ 1247204 h 1795558"/>
                <a:gd name="connsiteX18" fmla="*/ 1965579 w 3960305"/>
                <a:gd name="connsiteY18" fmla="*/ 1069372 h 1795558"/>
                <a:gd name="connsiteX19" fmla="*/ 2133314 w 3960305"/>
                <a:gd name="connsiteY19" fmla="*/ 1110330 h 1795558"/>
                <a:gd name="connsiteX20" fmla="*/ 2812066 w 3960305"/>
                <a:gd name="connsiteY20" fmla="*/ 503968 h 1795558"/>
                <a:gd name="connsiteX21" fmla="*/ 2801207 w 3960305"/>
                <a:gd name="connsiteY21" fmla="*/ 474536 h 1795558"/>
                <a:gd name="connsiteX22" fmla="*/ 2783777 w 3960305"/>
                <a:gd name="connsiteY22" fmla="*/ 363189 h 1795558"/>
                <a:gd name="connsiteX23" fmla="*/ 3146965 w 3960305"/>
                <a:gd name="connsiteY23" fmla="*/ 0 h 1795558"/>
                <a:gd name="connsiteX24" fmla="*/ 3486817 w 3960305"/>
                <a:gd name="connsiteY24" fmla="*/ 234982 h 1795558"/>
                <a:gd name="connsiteX25" fmla="*/ 3508439 w 3960305"/>
                <a:gd name="connsiteY25" fmla="*/ 326994 h 1795558"/>
                <a:gd name="connsiteX26" fmla="*/ 3950113 w 3960305"/>
                <a:gd name="connsiteY26" fmla="*/ 572739 h 1795558"/>
                <a:gd name="connsiteX0" fmla="*/ 3508439 w 3822573"/>
                <a:gd name="connsiteY0" fmla="*/ 326994 h 1795558"/>
                <a:gd name="connsiteX1" fmla="*/ 3819239 w 3822573"/>
                <a:gd name="connsiteY1" fmla="*/ 851916 h 1795558"/>
                <a:gd name="connsiteX2" fmla="*/ 3822573 w 3822573"/>
                <a:gd name="connsiteY2" fmla="*/ 802577 h 1795558"/>
                <a:gd name="connsiteX3" fmla="*/ 3440430 w 3822573"/>
                <a:gd name="connsiteY3" fmla="*/ 577311 h 1795558"/>
                <a:gd name="connsiteX4" fmla="*/ 3147060 w 3822573"/>
                <a:gd name="connsiteY4" fmla="*/ 726282 h 1795558"/>
                <a:gd name="connsiteX5" fmla="*/ 2995803 w 3822573"/>
                <a:gd name="connsiteY5" fmla="*/ 693325 h 1795558"/>
                <a:gd name="connsiteX6" fmla="*/ 2301716 w 3822573"/>
                <a:gd name="connsiteY6" fmla="*/ 1294162 h 1795558"/>
                <a:gd name="connsiteX7" fmla="*/ 2328958 w 3822573"/>
                <a:gd name="connsiteY7" fmla="*/ 1432370 h 1795558"/>
                <a:gd name="connsiteX8" fmla="*/ 1965770 w 3822573"/>
                <a:gd name="connsiteY8" fmla="*/ 1795558 h 1795558"/>
                <a:gd name="connsiteX9" fmla="*/ 1611821 w 3822573"/>
                <a:gd name="connsiteY9" fmla="*/ 1514190 h 1795558"/>
                <a:gd name="connsiteX10" fmla="*/ 682466 w 3822573"/>
                <a:gd name="connsiteY10" fmla="*/ 1327881 h 1795558"/>
                <a:gd name="connsiteX11" fmla="*/ 363474 w 3822573"/>
                <a:gd name="connsiteY11" fmla="*/ 1517142 h 1795558"/>
                <a:gd name="connsiteX12" fmla="*/ 134398 w 3822573"/>
                <a:gd name="connsiteY12" fmla="*/ 1435799 h 1795558"/>
                <a:gd name="connsiteX13" fmla="*/ 0 w 3822573"/>
                <a:gd name="connsiteY13" fmla="*/ 1154145 h 1795558"/>
                <a:gd name="connsiteX14" fmla="*/ 363188 w 3822573"/>
                <a:gd name="connsiteY14" fmla="*/ 790956 h 1795558"/>
                <a:gd name="connsiteX15" fmla="*/ 718090 w 3822573"/>
                <a:gd name="connsiteY15" fmla="*/ 1076802 h 1795558"/>
                <a:gd name="connsiteX16" fmla="*/ 954024 w 3822573"/>
                <a:gd name="connsiteY16" fmla="*/ 1119855 h 1795558"/>
                <a:gd name="connsiteX17" fmla="*/ 1653064 w 3822573"/>
                <a:gd name="connsiteY17" fmla="*/ 1247204 h 1795558"/>
                <a:gd name="connsiteX18" fmla="*/ 1965579 w 3822573"/>
                <a:gd name="connsiteY18" fmla="*/ 1069372 h 1795558"/>
                <a:gd name="connsiteX19" fmla="*/ 2133314 w 3822573"/>
                <a:gd name="connsiteY19" fmla="*/ 1110330 h 1795558"/>
                <a:gd name="connsiteX20" fmla="*/ 2812066 w 3822573"/>
                <a:gd name="connsiteY20" fmla="*/ 503968 h 1795558"/>
                <a:gd name="connsiteX21" fmla="*/ 2801207 w 3822573"/>
                <a:gd name="connsiteY21" fmla="*/ 474536 h 1795558"/>
                <a:gd name="connsiteX22" fmla="*/ 2783777 w 3822573"/>
                <a:gd name="connsiteY22" fmla="*/ 363189 h 1795558"/>
                <a:gd name="connsiteX23" fmla="*/ 3146965 w 3822573"/>
                <a:gd name="connsiteY23" fmla="*/ 0 h 1795558"/>
                <a:gd name="connsiteX24" fmla="*/ 3486817 w 3822573"/>
                <a:gd name="connsiteY24" fmla="*/ 234982 h 1795558"/>
                <a:gd name="connsiteX25" fmla="*/ 3508439 w 3822573"/>
                <a:gd name="connsiteY25" fmla="*/ 326994 h 1795558"/>
                <a:gd name="connsiteX0" fmla="*/ 3508439 w 3819663"/>
                <a:gd name="connsiteY0" fmla="*/ 326994 h 1795558"/>
                <a:gd name="connsiteX1" fmla="*/ 3819239 w 3819663"/>
                <a:gd name="connsiteY1" fmla="*/ 851916 h 1795558"/>
                <a:gd name="connsiteX2" fmla="*/ 3440430 w 3819663"/>
                <a:gd name="connsiteY2" fmla="*/ 577311 h 1795558"/>
                <a:gd name="connsiteX3" fmla="*/ 3147060 w 3819663"/>
                <a:gd name="connsiteY3" fmla="*/ 726282 h 1795558"/>
                <a:gd name="connsiteX4" fmla="*/ 2995803 w 3819663"/>
                <a:gd name="connsiteY4" fmla="*/ 693325 h 1795558"/>
                <a:gd name="connsiteX5" fmla="*/ 2301716 w 3819663"/>
                <a:gd name="connsiteY5" fmla="*/ 1294162 h 1795558"/>
                <a:gd name="connsiteX6" fmla="*/ 2328958 w 3819663"/>
                <a:gd name="connsiteY6" fmla="*/ 1432370 h 1795558"/>
                <a:gd name="connsiteX7" fmla="*/ 1965770 w 3819663"/>
                <a:gd name="connsiteY7" fmla="*/ 1795558 h 1795558"/>
                <a:gd name="connsiteX8" fmla="*/ 1611821 w 3819663"/>
                <a:gd name="connsiteY8" fmla="*/ 1514190 h 1795558"/>
                <a:gd name="connsiteX9" fmla="*/ 682466 w 3819663"/>
                <a:gd name="connsiteY9" fmla="*/ 1327881 h 1795558"/>
                <a:gd name="connsiteX10" fmla="*/ 363474 w 3819663"/>
                <a:gd name="connsiteY10" fmla="*/ 1517142 h 1795558"/>
                <a:gd name="connsiteX11" fmla="*/ 134398 w 3819663"/>
                <a:gd name="connsiteY11" fmla="*/ 1435799 h 1795558"/>
                <a:gd name="connsiteX12" fmla="*/ 0 w 3819663"/>
                <a:gd name="connsiteY12" fmla="*/ 1154145 h 1795558"/>
                <a:gd name="connsiteX13" fmla="*/ 363188 w 3819663"/>
                <a:gd name="connsiteY13" fmla="*/ 790956 h 1795558"/>
                <a:gd name="connsiteX14" fmla="*/ 718090 w 3819663"/>
                <a:gd name="connsiteY14" fmla="*/ 1076802 h 1795558"/>
                <a:gd name="connsiteX15" fmla="*/ 954024 w 3819663"/>
                <a:gd name="connsiteY15" fmla="*/ 1119855 h 1795558"/>
                <a:gd name="connsiteX16" fmla="*/ 1653064 w 3819663"/>
                <a:gd name="connsiteY16" fmla="*/ 1247204 h 1795558"/>
                <a:gd name="connsiteX17" fmla="*/ 1965579 w 3819663"/>
                <a:gd name="connsiteY17" fmla="*/ 1069372 h 1795558"/>
                <a:gd name="connsiteX18" fmla="*/ 2133314 w 3819663"/>
                <a:gd name="connsiteY18" fmla="*/ 1110330 h 1795558"/>
                <a:gd name="connsiteX19" fmla="*/ 2812066 w 3819663"/>
                <a:gd name="connsiteY19" fmla="*/ 503968 h 1795558"/>
                <a:gd name="connsiteX20" fmla="*/ 2801207 w 3819663"/>
                <a:gd name="connsiteY20" fmla="*/ 474536 h 1795558"/>
                <a:gd name="connsiteX21" fmla="*/ 2783777 w 3819663"/>
                <a:gd name="connsiteY21" fmla="*/ 363189 h 1795558"/>
                <a:gd name="connsiteX22" fmla="*/ 3146965 w 3819663"/>
                <a:gd name="connsiteY22" fmla="*/ 0 h 1795558"/>
                <a:gd name="connsiteX23" fmla="*/ 3486817 w 3819663"/>
                <a:gd name="connsiteY23" fmla="*/ 234982 h 1795558"/>
                <a:gd name="connsiteX24" fmla="*/ 3508439 w 3819663"/>
                <a:gd name="connsiteY24" fmla="*/ 326994 h 1795558"/>
                <a:gd name="connsiteX0" fmla="*/ 3508439 w 3508439"/>
                <a:gd name="connsiteY0" fmla="*/ 326994 h 1795558"/>
                <a:gd name="connsiteX1" fmla="*/ 3440430 w 3508439"/>
                <a:gd name="connsiteY1" fmla="*/ 577311 h 1795558"/>
                <a:gd name="connsiteX2" fmla="*/ 3147060 w 3508439"/>
                <a:gd name="connsiteY2" fmla="*/ 726282 h 1795558"/>
                <a:gd name="connsiteX3" fmla="*/ 2995803 w 3508439"/>
                <a:gd name="connsiteY3" fmla="*/ 693325 h 1795558"/>
                <a:gd name="connsiteX4" fmla="*/ 2301716 w 3508439"/>
                <a:gd name="connsiteY4" fmla="*/ 1294162 h 1795558"/>
                <a:gd name="connsiteX5" fmla="*/ 2328958 w 3508439"/>
                <a:gd name="connsiteY5" fmla="*/ 1432370 h 1795558"/>
                <a:gd name="connsiteX6" fmla="*/ 1965770 w 3508439"/>
                <a:gd name="connsiteY6" fmla="*/ 1795558 h 1795558"/>
                <a:gd name="connsiteX7" fmla="*/ 1611821 w 3508439"/>
                <a:gd name="connsiteY7" fmla="*/ 1514190 h 1795558"/>
                <a:gd name="connsiteX8" fmla="*/ 682466 w 3508439"/>
                <a:gd name="connsiteY8" fmla="*/ 1327881 h 1795558"/>
                <a:gd name="connsiteX9" fmla="*/ 363474 w 3508439"/>
                <a:gd name="connsiteY9" fmla="*/ 1517142 h 1795558"/>
                <a:gd name="connsiteX10" fmla="*/ 134398 w 3508439"/>
                <a:gd name="connsiteY10" fmla="*/ 1435799 h 1795558"/>
                <a:gd name="connsiteX11" fmla="*/ 0 w 3508439"/>
                <a:gd name="connsiteY11" fmla="*/ 1154145 h 1795558"/>
                <a:gd name="connsiteX12" fmla="*/ 363188 w 3508439"/>
                <a:gd name="connsiteY12" fmla="*/ 790956 h 1795558"/>
                <a:gd name="connsiteX13" fmla="*/ 718090 w 3508439"/>
                <a:gd name="connsiteY13" fmla="*/ 1076802 h 1795558"/>
                <a:gd name="connsiteX14" fmla="*/ 954024 w 3508439"/>
                <a:gd name="connsiteY14" fmla="*/ 1119855 h 1795558"/>
                <a:gd name="connsiteX15" fmla="*/ 1653064 w 3508439"/>
                <a:gd name="connsiteY15" fmla="*/ 1247204 h 1795558"/>
                <a:gd name="connsiteX16" fmla="*/ 1965579 w 3508439"/>
                <a:gd name="connsiteY16" fmla="*/ 1069372 h 1795558"/>
                <a:gd name="connsiteX17" fmla="*/ 2133314 w 3508439"/>
                <a:gd name="connsiteY17" fmla="*/ 1110330 h 1795558"/>
                <a:gd name="connsiteX18" fmla="*/ 2812066 w 3508439"/>
                <a:gd name="connsiteY18" fmla="*/ 503968 h 1795558"/>
                <a:gd name="connsiteX19" fmla="*/ 2801207 w 3508439"/>
                <a:gd name="connsiteY19" fmla="*/ 474536 h 1795558"/>
                <a:gd name="connsiteX20" fmla="*/ 2783777 w 3508439"/>
                <a:gd name="connsiteY20" fmla="*/ 363189 h 1795558"/>
                <a:gd name="connsiteX21" fmla="*/ 3146965 w 3508439"/>
                <a:gd name="connsiteY21" fmla="*/ 0 h 1795558"/>
                <a:gd name="connsiteX22" fmla="*/ 3486817 w 3508439"/>
                <a:gd name="connsiteY22" fmla="*/ 234982 h 1795558"/>
                <a:gd name="connsiteX23" fmla="*/ 3508439 w 3508439"/>
                <a:gd name="connsiteY23" fmla="*/ 326994 h 1795558"/>
                <a:gd name="connsiteX0" fmla="*/ 3486817 w 3509147"/>
                <a:gd name="connsiteY0" fmla="*/ 234982 h 1795558"/>
                <a:gd name="connsiteX1" fmla="*/ 3440430 w 3509147"/>
                <a:gd name="connsiteY1" fmla="*/ 577311 h 1795558"/>
                <a:gd name="connsiteX2" fmla="*/ 3147060 w 3509147"/>
                <a:gd name="connsiteY2" fmla="*/ 726282 h 1795558"/>
                <a:gd name="connsiteX3" fmla="*/ 2995803 w 3509147"/>
                <a:gd name="connsiteY3" fmla="*/ 693325 h 1795558"/>
                <a:gd name="connsiteX4" fmla="*/ 2301716 w 3509147"/>
                <a:gd name="connsiteY4" fmla="*/ 1294162 h 1795558"/>
                <a:gd name="connsiteX5" fmla="*/ 2328958 w 3509147"/>
                <a:gd name="connsiteY5" fmla="*/ 1432370 h 1795558"/>
                <a:gd name="connsiteX6" fmla="*/ 1965770 w 3509147"/>
                <a:gd name="connsiteY6" fmla="*/ 1795558 h 1795558"/>
                <a:gd name="connsiteX7" fmla="*/ 1611821 w 3509147"/>
                <a:gd name="connsiteY7" fmla="*/ 1514190 h 1795558"/>
                <a:gd name="connsiteX8" fmla="*/ 682466 w 3509147"/>
                <a:gd name="connsiteY8" fmla="*/ 1327881 h 1795558"/>
                <a:gd name="connsiteX9" fmla="*/ 363474 w 3509147"/>
                <a:gd name="connsiteY9" fmla="*/ 1517142 h 1795558"/>
                <a:gd name="connsiteX10" fmla="*/ 134398 w 3509147"/>
                <a:gd name="connsiteY10" fmla="*/ 1435799 h 1795558"/>
                <a:gd name="connsiteX11" fmla="*/ 0 w 3509147"/>
                <a:gd name="connsiteY11" fmla="*/ 1154145 h 1795558"/>
                <a:gd name="connsiteX12" fmla="*/ 363188 w 3509147"/>
                <a:gd name="connsiteY12" fmla="*/ 790956 h 1795558"/>
                <a:gd name="connsiteX13" fmla="*/ 718090 w 3509147"/>
                <a:gd name="connsiteY13" fmla="*/ 1076802 h 1795558"/>
                <a:gd name="connsiteX14" fmla="*/ 954024 w 3509147"/>
                <a:gd name="connsiteY14" fmla="*/ 1119855 h 1795558"/>
                <a:gd name="connsiteX15" fmla="*/ 1653064 w 3509147"/>
                <a:gd name="connsiteY15" fmla="*/ 1247204 h 1795558"/>
                <a:gd name="connsiteX16" fmla="*/ 1965579 w 3509147"/>
                <a:gd name="connsiteY16" fmla="*/ 1069372 h 1795558"/>
                <a:gd name="connsiteX17" fmla="*/ 2133314 w 3509147"/>
                <a:gd name="connsiteY17" fmla="*/ 1110330 h 1795558"/>
                <a:gd name="connsiteX18" fmla="*/ 2812066 w 3509147"/>
                <a:gd name="connsiteY18" fmla="*/ 503968 h 1795558"/>
                <a:gd name="connsiteX19" fmla="*/ 2801207 w 3509147"/>
                <a:gd name="connsiteY19" fmla="*/ 474536 h 1795558"/>
                <a:gd name="connsiteX20" fmla="*/ 2783777 w 3509147"/>
                <a:gd name="connsiteY20" fmla="*/ 363189 h 1795558"/>
                <a:gd name="connsiteX21" fmla="*/ 3146965 w 3509147"/>
                <a:gd name="connsiteY21" fmla="*/ 0 h 1795558"/>
                <a:gd name="connsiteX22" fmla="*/ 3486817 w 3509147"/>
                <a:gd name="connsiteY22" fmla="*/ 234982 h 1795558"/>
                <a:gd name="connsiteX0" fmla="*/ 3486817 w 3509147"/>
                <a:gd name="connsiteY0" fmla="*/ 6376 h 1566952"/>
                <a:gd name="connsiteX1" fmla="*/ 3440430 w 3509147"/>
                <a:gd name="connsiteY1" fmla="*/ 348705 h 1566952"/>
                <a:gd name="connsiteX2" fmla="*/ 3147060 w 3509147"/>
                <a:gd name="connsiteY2" fmla="*/ 497676 h 1566952"/>
                <a:gd name="connsiteX3" fmla="*/ 2995803 w 3509147"/>
                <a:gd name="connsiteY3" fmla="*/ 464719 h 1566952"/>
                <a:gd name="connsiteX4" fmla="*/ 2301716 w 3509147"/>
                <a:gd name="connsiteY4" fmla="*/ 1065556 h 1566952"/>
                <a:gd name="connsiteX5" fmla="*/ 2328958 w 3509147"/>
                <a:gd name="connsiteY5" fmla="*/ 1203764 h 1566952"/>
                <a:gd name="connsiteX6" fmla="*/ 1965770 w 3509147"/>
                <a:gd name="connsiteY6" fmla="*/ 1566952 h 1566952"/>
                <a:gd name="connsiteX7" fmla="*/ 1611821 w 3509147"/>
                <a:gd name="connsiteY7" fmla="*/ 1285584 h 1566952"/>
                <a:gd name="connsiteX8" fmla="*/ 682466 w 3509147"/>
                <a:gd name="connsiteY8" fmla="*/ 1099275 h 1566952"/>
                <a:gd name="connsiteX9" fmla="*/ 363474 w 3509147"/>
                <a:gd name="connsiteY9" fmla="*/ 1288536 h 1566952"/>
                <a:gd name="connsiteX10" fmla="*/ 134398 w 3509147"/>
                <a:gd name="connsiteY10" fmla="*/ 1207193 h 1566952"/>
                <a:gd name="connsiteX11" fmla="*/ 0 w 3509147"/>
                <a:gd name="connsiteY11" fmla="*/ 925539 h 1566952"/>
                <a:gd name="connsiteX12" fmla="*/ 363188 w 3509147"/>
                <a:gd name="connsiteY12" fmla="*/ 562350 h 1566952"/>
                <a:gd name="connsiteX13" fmla="*/ 718090 w 3509147"/>
                <a:gd name="connsiteY13" fmla="*/ 848196 h 1566952"/>
                <a:gd name="connsiteX14" fmla="*/ 954024 w 3509147"/>
                <a:gd name="connsiteY14" fmla="*/ 891249 h 1566952"/>
                <a:gd name="connsiteX15" fmla="*/ 1653064 w 3509147"/>
                <a:gd name="connsiteY15" fmla="*/ 1018598 h 1566952"/>
                <a:gd name="connsiteX16" fmla="*/ 1965579 w 3509147"/>
                <a:gd name="connsiteY16" fmla="*/ 840766 h 1566952"/>
                <a:gd name="connsiteX17" fmla="*/ 2133314 w 3509147"/>
                <a:gd name="connsiteY17" fmla="*/ 881724 h 1566952"/>
                <a:gd name="connsiteX18" fmla="*/ 2812066 w 3509147"/>
                <a:gd name="connsiteY18" fmla="*/ 275362 h 1566952"/>
                <a:gd name="connsiteX19" fmla="*/ 2801207 w 3509147"/>
                <a:gd name="connsiteY19" fmla="*/ 245930 h 1566952"/>
                <a:gd name="connsiteX20" fmla="*/ 2783777 w 3509147"/>
                <a:gd name="connsiteY20" fmla="*/ 134583 h 1566952"/>
                <a:gd name="connsiteX21" fmla="*/ 3486817 w 3509147"/>
                <a:gd name="connsiteY21" fmla="*/ 6376 h 1566952"/>
                <a:gd name="connsiteX0" fmla="*/ 2783777 w 3440430"/>
                <a:gd name="connsiteY0" fmla="*/ 2077 h 1434446"/>
                <a:gd name="connsiteX1" fmla="*/ 3440430 w 3440430"/>
                <a:gd name="connsiteY1" fmla="*/ 216199 h 1434446"/>
                <a:gd name="connsiteX2" fmla="*/ 3147060 w 3440430"/>
                <a:gd name="connsiteY2" fmla="*/ 365170 h 1434446"/>
                <a:gd name="connsiteX3" fmla="*/ 2995803 w 3440430"/>
                <a:gd name="connsiteY3" fmla="*/ 332213 h 1434446"/>
                <a:gd name="connsiteX4" fmla="*/ 2301716 w 3440430"/>
                <a:gd name="connsiteY4" fmla="*/ 933050 h 1434446"/>
                <a:gd name="connsiteX5" fmla="*/ 2328958 w 3440430"/>
                <a:gd name="connsiteY5" fmla="*/ 1071258 h 1434446"/>
                <a:gd name="connsiteX6" fmla="*/ 1965770 w 3440430"/>
                <a:gd name="connsiteY6" fmla="*/ 1434446 h 1434446"/>
                <a:gd name="connsiteX7" fmla="*/ 1611821 w 3440430"/>
                <a:gd name="connsiteY7" fmla="*/ 1153078 h 1434446"/>
                <a:gd name="connsiteX8" fmla="*/ 682466 w 3440430"/>
                <a:gd name="connsiteY8" fmla="*/ 966769 h 1434446"/>
                <a:gd name="connsiteX9" fmla="*/ 363474 w 3440430"/>
                <a:gd name="connsiteY9" fmla="*/ 1156030 h 1434446"/>
                <a:gd name="connsiteX10" fmla="*/ 134398 w 3440430"/>
                <a:gd name="connsiteY10" fmla="*/ 1074687 h 1434446"/>
                <a:gd name="connsiteX11" fmla="*/ 0 w 3440430"/>
                <a:gd name="connsiteY11" fmla="*/ 793033 h 1434446"/>
                <a:gd name="connsiteX12" fmla="*/ 363188 w 3440430"/>
                <a:gd name="connsiteY12" fmla="*/ 429844 h 1434446"/>
                <a:gd name="connsiteX13" fmla="*/ 718090 w 3440430"/>
                <a:gd name="connsiteY13" fmla="*/ 715690 h 1434446"/>
                <a:gd name="connsiteX14" fmla="*/ 954024 w 3440430"/>
                <a:gd name="connsiteY14" fmla="*/ 758743 h 1434446"/>
                <a:gd name="connsiteX15" fmla="*/ 1653064 w 3440430"/>
                <a:gd name="connsiteY15" fmla="*/ 886092 h 1434446"/>
                <a:gd name="connsiteX16" fmla="*/ 1965579 w 3440430"/>
                <a:gd name="connsiteY16" fmla="*/ 708260 h 1434446"/>
                <a:gd name="connsiteX17" fmla="*/ 2133314 w 3440430"/>
                <a:gd name="connsiteY17" fmla="*/ 749218 h 1434446"/>
                <a:gd name="connsiteX18" fmla="*/ 2812066 w 3440430"/>
                <a:gd name="connsiteY18" fmla="*/ 142856 h 1434446"/>
                <a:gd name="connsiteX19" fmla="*/ 2801207 w 3440430"/>
                <a:gd name="connsiteY19" fmla="*/ 113424 h 1434446"/>
                <a:gd name="connsiteX20" fmla="*/ 2783777 w 3440430"/>
                <a:gd name="connsiteY20" fmla="*/ 2077 h 1434446"/>
                <a:gd name="connsiteX0" fmla="*/ 2783777 w 3152695"/>
                <a:gd name="connsiteY0" fmla="*/ 2077 h 1434446"/>
                <a:gd name="connsiteX1" fmla="*/ 3147060 w 3152695"/>
                <a:gd name="connsiteY1" fmla="*/ 365170 h 1434446"/>
                <a:gd name="connsiteX2" fmla="*/ 2995803 w 3152695"/>
                <a:gd name="connsiteY2" fmla="*/ 332213 h 1434446"/>
                <a:gd name="connsiteX3" fmla="*/ 2301716 w 3152695"/>
                <a:gd name="connsiteY3" fmla="*/ 933050 h 1434446"/>
                <a:gd name="connsiteX4" fmla="*/ 2328958 w 3152695"/>
                <a:gd name="connsiteY4" fmla="*/ 1071258 h 1434446"/>
                <a:gd name="connsiteX5" fmla="*/ 1965770 w 3152695"/>
                <a:gd name="connsiteY5" fmla="*/ 1434446 h 1434446"/>
                <a:gd name="connsiteX6" fmla="*/ 1611821 w 3152695"/>
                <a:gd name="connsiteY6" fmla="*/ 1153078 h 1434446"/>
                <a:gd name="connsiteX7" fmla="*/ 682466 w 3152695"/>
                <a:gd name="connsiteY7" fmla="*/ 966769 h 1434446"/>
                <a:gd name="connsiteX8" fmla="*/ 363474 w 3152695"/>
                <a:gd name="connsiteY8" fmla="*/ 1156030 h 1434446"/>
                <a:gd name="connsiteX9" fmla="*/ 134398 w 3152695"/>
                <a:gd name="connsiteY9" fmla="*/ 1074687 h 1434446"/>
                <a:gd name="connsiteX10" fmla="*/ 0 w 3152695"/>
                <a:gd name="connsiteY10" fmla="*/ 793033 h 1434446"/>
                <a:gd name="connsiteX11" fmla="*/ 363188 w 3152695"/>
                <a:gd name="connsiteY11" fmla="*/ 429844 h 1434446"/>
                <a:gd name="connsiteX12" fmla="*/ 718090 w 3152695"/>
                <a:gd name="connsiteY12" fmla="*/ 715690 h 1434446"/>
                <a:gd name="connsiteX13" fmla="*/ 954024 w 3152695"/>
                <a:gd name="connsiteY13" fmla="*/ 758743 h 1434446"/>
                <a:gd name="connsiteX14" fmla="*/ 1653064 w 3152695"/>
                <a:gd name="connsiteY14" fmla="*/ 886092 h 1434446"/>
                <a:gd name="connsiteX15" fmla="*/ 1965579 w 3152695"/>
                <a:gd name="connsiteY15" fmla="*/ 708260 h 1434446"/>
                <a:gd name="connsiteX16" fmla="*/ 2133314 w 3152695"/>
                <a:gd name="connsiteY16" fmla="*/ 749218 h 1434446"/>
                <a:gd name="connsiteX17" fmla="*/ 2812066 w 3152695"/>
                <a:gd name="connsiteY17" fmla="*/ 142856 h 1434446"/>
                <a:gd name="connsiteX18" fmla="*/ 2801207 w 3152695"/>
                <a:gd name="connsiteY18" fmla="*/ 113424 h 1434446"/>
                <a:gd name="connsiteX19" fmla="*/ 2783777 w 3152695"/>
                <a:gd name="connsiteY19" fmla="*/ 2077 h 1434446"/>
                <a:gd name="connsiteX0" fmla="*/ 2783777 w 3011138"/>
                <a:gd name="connsiteY0" fmla="*/ 2077 h 1434446"/>
                <a:gd name="connsiteX1" fmla="*/ 2995803 w 3011138"/>
                <a:gd name="connsiteY1" fmla="*/ 332213 h 1434446"/>
                <a:gd name="connsiteX2" fmla="*/ 2301716 w 3011138"/>
                <a:gd name="connsiteY2" fmla="*/ 933050 h 1434446"/>
                <a:gd name="connsiteX3" fmla="*/ 2328958 w 3011138"/>
                <a:gd name="connsiteY3" fmla="*/ 1071258 h 1434446"/>
                <a:gd name="connsiteX4" fmla="*/ 1965770 w 3011138"/>
                <a:gd name="connsiteY4" fmla="*/ 1434446 h 1434446"/>
                <a:gd name="connsiteX5" fmla="*/ 1611821 w 3011138"/>
                <a:gd name="connsiteY5" fmla="*/ 1153078 h 1434446"/>
                <a:gd name="connsiteX6" fmla="*/ 682466 w 3011138"/>
                <a:gd name="connsiteY6" fmla="*/ 966769 h 1434446"/>
                <a:gd name="connsiteX7" fmla="*/ 363474 w 3011138"/>
                <a:gd name="connsiteY7" fmla="*/ 1156030 h 1434446"/>
                <a:gd name="connsiteX8" fmla="*/ 134398 w 3011138"/>
                <a:gd name="connsiteY8" fmla="*/ 1074687 h 1434446"/>
                <a:gd name="connsiteX9" fmla="*/ 0 w 3011138"/>
                <a:gd name="connsiteY9" fmla="*/ 793033 h 1434446"/>
                <a:gd name="connsiteX10" fmla="*/ 363188 w 3011138"/>
                <a:gd name="connsiteY10" fmla="*/ 429844 h 1434446"/>
                <a:gd name="connsiteX11" fmla="*/ 718090 w 3011138"/>
                <a:gd name="connsiteY11" fmla="*/ 715690 h 1434446"/>
                <a:gd name="connsiteX12" fmla="*/ 954024 w 3011138"/>
                <a:gd name="connsiteY12" fmla="*/ 758743 h 1434446"/>
                <a:gd name="connsiteX13" fmla="*/ 1653064 w 3011138"/>
                <a:gd name="connsiteY13" fmla="*/ 886092 h 1434446"/>
                <a:gd name="connsiteX14" fmla="*/ 1965579 w 3011138"/>
                <a:gd name="connsiteY14" fmla="*/ 708260 h 1434446"/>
                <a:gd name="connsiteX15" fmla="*/ 2133314 w 3011138"/>
                <a:gd name="connsiteY15" fmla="*/ 749218 h 1434446"/>
                <a:gd name="connsiteX16" fmla="*/ 2812066 w 3011138"/>
                <a:gd name="connsiteY16" fmla="*/ 142856 h 1434446"/>
                <a:gd name="connsiteX17" fmla="*/ 2801207 w 3011138"/>
                <a:gd name="connsiteY17" fmla="*/ 113424 h 1434446"/>
                <a:gd name="connsiteX18" fmla="*/ 2783777 w 3011138"/>
                <a:gd name="connsiteY18" fmla="*/ 2077 h 1434446"/>
                <a:gd name="connsiteX0" fmla="*/ 2801207 w 3012843"/>
                <a:gd name="connsiteY0" fmla="*/ 0 h 1321022"/>
                <a:gd name="connsiteX1" fmla="*/ 2995803 w 3012843"/>
                <a:gd name="connsiteY1" fmla="*/ 218789 h 1321022"/>
                <a:gd name="connsiteX2" fmla="*/ 2301716 w 3012843"/>
                <a:gd name="connsiteY2" fmla="*/ 819626 h 1321022"/>
                <a:gd name="connsiteX3" fmla="*/ 2328958 w 3012843"/>
                <a:gd name="connsiteY3" fmla="*/ 957834 h 1321022"/>
                <a:gd name="connsiteX4" fmla="*/ 1965770 w 3012843"/>
                <a:gd name="connsiteY4" fmla="*/ 1321022 h 1321022"/>
                <a:gd name="connsiteX5" fmla="*/ 1611821 w 3012843"/>
                <a:gd name="connsiteY5" fmla="*/ 1039654 h 1321022"/>
                <a:gd name="connsiteX6" fmla="*/ 682466 w 3012843"/>
                <a:gd name="connsiteY6" fmla="*/ 853345 h 1321022"/>
                <a:gd name="connsiteX7" fmla="*/ 363474 w 3012843"/>
                <a:gd name="connsiteY7" fmla="*/ 1042606 h 1321022"/>
                <a:gd name="connsiteX8" fmla="*/ 134398 w 3012843"/>
                <a:gd name="connsiteY8" fmla="*/ 961263 h 1321022"/>
                <a:gd name="connsiteX9" fmla="*/ 0 w 3012843"/>
                <a:gd name="connsiteY9" fmla="*/ 679609 h 1321022"/>
                <a:gd name="connsiteX10" fmla="*/ 363188 w 3012843"/>
                <a:gd name="connsiteY10" fmla="*/ 316420 h 1321022"/>
                <a:gd name="connsiteX11" fmla="*/ 718090 w 3012843"/>
                <a:gd name="connsiteY11" fmla="*/ 602266 h 1321022"/>
                <a:gd name="connsiteX12" fmla="*/ 954024 w 3012843"/>
                <a:gd name="connsiteY12" fmla="*/ 645319 h 1321022"/>
                <a:gd name="connsiteX13" fmla="*/ 1653064 w 3012843"/>
                <a:gd name="connsiteY13" fmla="*/ 772668 h 1321022"/>
                <a:gd name="connsiteX14" fmla="*/ 1965579 w 3012843"/>
                <a:gd name="connsiteY14" fmla="*/ 594836 h 1321022"/>
                <a:gd name="connsiteX15" fmla="*/ 2133314 w 3012843"/>
                <a:gd name="connsiteY15" fmla="*/ 635794 h 1321022"/>
                <a:gd name="connsiteX16" fmla="*/ 2812066 w 3012843"/>
                <a:gd name="connsiteY16" fmla="*/ 29432 h 1321022"/>
                <a:gd name="connsiteX17" fmla="*/ 2801207 w 3012843"/>
                <a:gd name="connsiteY17" fmla="*/ 0 h 132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12843" h="1321022">
                  <a:moveTo>
                    <a:pt x="2801207" y="0"/>
                  </a:moveTo>
                  <a:cubicBezTo>
                    <a:pt x="2831830" y="31560"/>
                    <a:pt x="3079052" y="82185"/>
                    <a:pt x="2995803" y="218789"/>
                  </a:cubicBezTo>
                  <a:lnTo>
                    <a:pt x="2301716" y="819626"/>
                  </a:lnTo>
                  <a:cubicBezTo>
                    <a:pt x="2319338" y="862298"/>
                    <a:pt x="2328958" y="908875"/>
                    <a:pt x="2328958" y="957834"/>
                  </a:cubicBezTo>
                  <a:cubicBezTo>
                    <a:pt x="2328958" y="1158430"/>
                    <a:pt x="2166271" y="1321022"/>
                    <a:pt x="1965770" y="1321022"/>
                  </a:cubicBezTo>
                  <a:cubicBezTo>
                    <a:pt x="1793272" y="1321022"/>
                    <a:pt x="1648968" y="1200817"/>
                    <a:pt x="1611821" y="1039654"/>
                  </a:cubicBezTo>
                  <a:lnTo>
                    <a:pt x="682466" y="853345"/>
                  </a:lnTo>
                  <a:cubicBezTo>
                    <a:pt x="620840" y="966121"/>
                    <a:pt x="501110" y="1042606"/>
                    <a:pt x="363474" y="1042606"/>
                  </a:cubicBezTo>
                  <a:cubicBezTo>
                    <a:pt x="276606" y="1042606"/>
                    <a:pt x="196882" y="1012031"/>
                    <a:pt x="134398" y="961263"/>
                  </a:cubicBezTo>
                  <a:cubicBezTo>
                    <a:pt x="52292" y="894874"/>
                    <a:pt x="0" y="793337"/>
                    <a:pt x="0" y="679609"/>
                  </a:cubicBezTo>
                  <a:cubicBezTo>
                    <a:pt x="0" y="479012"/>
                    <a:pt x="162687" y="316420"/>
                    <a:pt x="363188" y="316420"/>
                  </a:cubicBezTo>
                  <a:cubicBezTo>
                    <a:pt x="537210" y="316420"/>
                    <a:pt x="682657" y="438912"/>
                    <a:pt x="718090" y="602266"/>
                  </a:cubicBezTo>
                  <a:lnTo>
                    <a:pt x="954024" y="645319"/>
                  </a:lnTo>
                  <a:lnTo>
                    <a:pt x="1653064" y="772668"/>
                  </a:lnTo>
                  <a:cubicBezTo>
                    <a:pt x="1716405" y="666178"/>
                    <a:pt x="1832610" y="594836"/>
                    <a:pt x="1965579" y="594836"/>
                  </a:cubicBezTo>
                  <a:cubicBezTo>
                    <a:pt x="2026158" y="594836"/>
                    <a:pt x="2083213" y="609695"/>
                    <a:pt x="2133314" y="635794"/>
                  </a:cubicBezTo>
                  <a:lnTo>
                    <a:pt x="2812066" y="29432"/>
                  </a:lnTo>
                  <a:cubicBezTo>
                    <a:pt x="2808065" y="19812"/>
                    <a:pt x="2804351" y="9906"/>
                    <a:pt x="2801207" y="0"/>
                  </a:cubicBezTo>
                  <a:close/>
                </a:path>
              </a:pathLst>
            </a:custGeom>
            <a:solidFill>
              <a:schemeClr val="bg2">
                <a:lumMod val="90000"/>
              </a:schemeClr>
            </a:solidFill>
            <a:ln w="9525" cap="flat">
              <a:solidFill>
                <a:schemeClr val="tx1">
                  <a:lumMod val="65000"/>
                  <a:lumOff val="35000"/>
                </a:schemeClr>
              </a:solidFill>
              <a:prstDash val="solid"/>
              <a:miter/>
            </a:ln>
            <a:effectLst>
              <a:outerShdw blurRad="50800" dist="38100" dir="18900000" algn="bl" rotWithShape="0">
                <a:prstClr val="black">
                  <a:alpha val="40000"/>
                </a:prstClr>
              </a:outerShdw>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5" name="Freeform: Shape 34">
              <a:extLst>
                <a:ext uri="{FF2B5EF4-FFF2-40B4-BE49-F238E27FC236}">
                  <a16:creationId xmlns:a16="http://schemas.microsoft.com/office/drawing/2014/main" id="{2B66D8E6-577C-4BA1-BF4D-DB89DE11CD92}"/>
                </a:ext>
              </a:extLst>
            </p:cNvPr>
            <p:cNvSpPr/>
            <p:nvPr/>
          </p:nvSpPr>
          <p:spPr>
            <a:xfrm>
              <a:off x="3901895" y="1107514"/>
              <a:ext cx="7546943" cy="3013328"/>
            </a:xfrm>
            <a:custGeom>
              <a:avLst/>
              <a:gdLst>
                <a:gd name="connsiteX0" fmla="*/ 6860858 w 6860857"/>
                <a:gd name="connsiteY0" fmla="*/ 0 h 2739390"/>
                <a:gd name="connsiteX1" fmla="*/ 6650355 w 6860857"/>
                <a:gd name="connsiteY1" fmla="*/ 808006 h 2739390"/>
                <a:gd name="connsiteX2" fmla="*/ 6426327 w 6860857"/>
                <a:gd name="connsiteY2" fmla="*/ 583883 h 2739390"/>
                <a:gd name="connsiteX3" fmla="*/ 5738527 w 6860857"/>
                <a:gd name="connsiteY3" fmla="*/ 1136618 h 2739390"/>
                <a:gd name="connsiteX4" fmla="*/ 5757577 w 6860857"/>
                <a:gd name="connsiteY4" fmla="*/ 1252728 h 2739390"/>
                <a:gd name="connsiteX5" fmla="*/ 5394389 w 6860857"/>
                <a:gd name="connsiteY5" fmla="*/ 1615916 h 2739390"/>
                <a:gd name="connsiteX6" fmla="*/ 5133118 w 6860857"/>
                <a:gd name="connsiteY6" fmla="*/ 1504950 h 2739390"/>
                <a:gd name="connsiteX7" fmla="*/ 4545045 w 6860857"/>
                <a:gd name="connsiteY7" fmla="*/ 1774508 h 2739390"/>
                <a:gd name="connsiteX8" fmla="*/ 4545616 w 6860857"/>
                <a:gd name="connsiteY8" fmla="*/ 1795748 h 2739390"/>
                <a:gd name="connsiteX9" fmla="*/ 4182428 w 6860857"/>
                <a:gd name="connsiteY9" fmla="*/ 2158937 h 2739390"/>
                <a:gd name="connsiteX10" fmla="*/ 3819239 w 6860857"/>
                <a:gd name="connsiteY10" fmla="*/ 1795748 h 2739390"/>
                <a:gd name="connsiteX11" fmla="*/ 3822573 w 6860857"/>
                <a:gd name="connsiteY11" fmla="*/ 1746409 h 2739390"/>
                <a:gd name="connsiteX12" fmla="*/ 3440430 w 6860857"/>
                <a:gd name="connsiteY12" fmla="*/ 1521143 h 2739390"/>
                <a:gd name="connsiteX13" fmla="*/ 3147060 w 6860857"/>
                <a:gd name="connsiteY13" fmla="*/ 1670114 h 2739390"/>
                <a:gd name="connsiteX14" fmla="*/ 2995803 w 6860857"/>
                <a:gd name="connsiteY14" fmla="*/ 1637157 h 2739390"/>
                <a:gd name="connsiteX15" fmla="*/ 2301716 w 6860857"/>
                <a:gd name="connsiteY15" fmla="*/ 2237994 h 2739390"/>
                <a:gd name="connsiteX16" fmla="*/ 2328958 w 6860857"/>
                <a:gd name="connsiteY16" fmla="*/ 2376202 h 2739390"/>
                <a:gd name="connsiteX17" fmla="*/ 1965770 w 6860857"/>
                <a:gd name="connsiteY17" fmla="*/ 2739390 h 2739390"/>
                <a:gd name="connsiteX18" fmla="*/ 1611821 w 6860857"/>
                <a:gd name="connsiteY18" fmla="*/ 2458022 h 2739390"/>
                <a:gd name="connsiteX19" fmla="*/ 682466 w 6860857"/>
                <a:gd name="connsiteY19" fmla="*/ 2271713 h 2739390"/>
                <a:gd name="connsiteX20" fmla="*/ 363474 w 6860857"/>
                <a:gd name="connsiteY20" fmla="*/ 2460974 h 2739390"/>
                <a:gd name="connsiteX21" fmla="*/ 134398 w 6860857"/>
                <a:gd name="connsiteY21" fmla="*/ 2379631 h 2739390"/>
                <a:gd name="connsiteX22" fmla="*/ 0 w 6860857"/>
                <a:gd name="connsiteY22" fmla="*/ 2097977 h 2739390"/>
                <a:gd name="connsiteX23" fmla="*/ 363188 w 6860857"/>
                <a:gd name="connsiteY23" fmla="*/ 1734788 h 2739390"/>
                <a:gd name="connsiteX24" fmla="*/ 718090 w 6860857"/>
                <a:gd name="connsiteY24" fmla="*/ 2020634 h 2739390"/>
                <a:gd name="connsiteX25" fmla="*/ 954024 w 6860857"/>
                <a:gd name="connsiteY25" fmla="*/ 2063687 h 2739390"/>
                <a:gd name="connsiteX26" fmla="*/ 1653064 w 6860857"/>
                <a:gd name="connsiteY26" fmla="*/ 2191036 h 2739390"/>
                <a:gd name="connsiteX27" fmla="*/ 1965579 w 6860857"/>
                <a:gd name="connsiteY27" fmla="*/ 2013204 h 2739390"/>
                <a:gd name="connsiteX28" fmla="*/ 2133314 w 6860857"/>
                <a:gd name="connsiteY28" fmla="*/ 2054162 h 2739390"/>
                <a:gd name="connsiteX29" fmla="*/ 2812066 w 6860857"/>
                <a:gd name="connsiteY29" fmla="*/ 1447800 h 2739390"/>
                <a:gd name="connsiteX30" fmla="*/ 2801207 w 6860857"/>
                <a:gd name="connsiteY30" fmla="*/ 1418368 h 2739390"/>
                <a:gd name="connsiteX31" fmla="*/ 2783777 w 6860857"/>
                <a:gd name="connsiteY31" fmla="*/ 1307021 h 2739390"/>
                <a:gd name="connsiteX32" fmla="*/ 3146965 w 6860857"/>
                <a:gd name="connsiteY32" fmla="*/ 943832 h 2739390"/>
                <a:gd name="connsiteX33" fmla="*/ 3486817 w 6860857"/>
                <a:gd name="connsiteY33" fmla="*/ 1178814 h 2739390"/>
                <a:gd name="connsiteX34" fmla="*/ 3508439 w 6860857"/>
                <a:gd name="connsiteY34" fmla="*/ 1270826 h 2739390"/>
                <a:gd name="connsiteX35" fmla="*/ 3950113 w 6860857"/>
                <a:gd name="connsiteY35" fmla="*/ 1516571 h 2739390"/>
                <a:gd name="connsiteX36" fmla="*/ 4182428 w 6860857"/>
                <a:gd name="connsiteY36" fmla="*/ 1432655 h 2739390"/>
                <a:gd name="connsiteX37" fmla="*/ 4422553 w 6860857"/>
                <a:gd name="connsiteY37" fmla="*/ 1523333 h 2739390"/>
                <a:gd name="connsiteX38" fmla="*/ 5031105 w 6860857"/>
                <a:gd name="connsiteY38" fmla="*/ 1255776 h 2739390"/>
                <a:gd name="connsiteX39" fmla="*/ 5031105 w 6860857"/>
                <a:gd name="connsiteY39" fmla="*/ 1252823 h 2739390"/>
                <a:gd name="connsiteX40" fmla="*/ 5394294 w 6860857"/>
                <a:gd name="connsiteY40" fmla="*/ 889635 h 2739390"/>
                <a:gd name="connsiteX41" fmla="*/ 5571649 w 6860857"/>
                <a:gd name="connsiteY41" fmla="*/ 935831 h 2739390"/>
                <a:gd name="connsiteX42" fmla="*/ 6236208 w 6860857"/>
                <a:gd name="connsiteY42" fmla="*/ 400717 h 2739390"/>
                <a:gd name="connsiteX43" fmla="*/ 6100953 w 6860857"/>
                <a:gd name="connsiteY43" fmla="*/ 265652 h 2739390"/>
                <a:gd name="connsiteX44" fmla="*/ 6012085 w 6860857"/>
                <a:gd name="connsiteY44" fmla="*/ 176784 h 2739390"/>
                <a:gd name="connsiteX45" fmla="*/ 6860858 w 6860857"/>
                <a:gd name="connsiteY45" fmla="*/ 0 h 273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860857" h="2739390">
                  <a:moveTo>
                    <a:pt x="6860858" y="0"/>
                  </a:moveTo>
                  <a:lnTo>
                    <a:pt x="6650355" y="808006"/>
                  </a:lnTo>
                  <a:lnTo>
                    <a:pt x="6426327" y="583883"/>
                  </a:lnTo>
                  <a:cubicBezTo>
                    <a:pt x="6196965" y="768191"/>
                    <a:pt x="5967699" y="952310"/>
                    <a:pt x="5738527" y="1136618"/>
                  </a:cubicBezTo>
                  <a:cubicBezTo>
                    <a:pt x="5750910" y="1173099"/>
                    <a:pt x="5757577" y="1212056"/>
                    <a:pt x="5757577" y="1252728"/>
                  </a:cubicBezTo>
                  <a:cubicBezTo>
                    <a:pt x="5757577" y="1453325"/>
                    <a:pt x="5594890" y="1615916"/>
                    <a:pt x="5394389" y="1615916"/>
                  </a:cubicBezTo>
                  <a:cubicBezTo>
                    <a:pt x="5291805" y="1615916"/>
                    <a:pt x="5199127" y="1573339"/>
                    <a:pt x="5133118" y="1504950"/>
                  </a:cubicBezTo>
                  <a:cubicBezTo>
                    <a:pt x="4937094" y="1594771"/>
                    <a:pt x="4741164" y="1684687"/>
                    <a:pt x="4545045" y="1774508"/>
                  </a:cubicBezTo>
                  <a:cubicBezTo>
                    <a:pt x="4545425" y="1781556"/>
                    <a:pt x="4545616" y="1788605"/>
                    <a:pt x="4545616" y="1795748"/>
                  </a:cubicBezTo>
                  <a:cubicBezTo>
                    <a:pt x="4545616" y="1996440"/>
                    <a:pt x="4382929" y="2158937"/>
                    <a:pt x="4182428" y="2158937"/>
                  </a:cubicBezTo>
                  <a:cubicBezTo>
                    <a:pt x="3981926" y="2158937"/>
                    <a:pt x="3819239" y="1996440"/>
                    <a:pt x="3819239" y="1795748"/>
                  </a:cubicBezTo>
                  <a:cubicBezTo>
                    <a:pt x="3819239" y="1778984"/>
                    <a:pt x="3820382" y="1762506"/>
                    <a:pt x="3822573" y="1746409"/>
                  </a:cubicBezTo>
                  <a:cubicBezTo>
                    <a:pt x="3695224" y="1671161"/>
                    <a:pt x="3567874" y="1596104"/>
                    <a:pt x="3440430" y="1521143"/>
                  </a:cubicBezTo>
                  <a:cubicBezTo>
                    <a:pt x="3374327" y="1611439"/>
                    <a:pt x="3267551" y="1670114"/>
                    <a:pt x="3147060" y="1670114"/>
                  </a:cubicBezTo>
                  <a:cubicBezTo>
                    <a:pt x="3093149" y="1670114"/>
                    <a:pt x="3041809" y="1658303"/>
                    <a:pt x="2995803" y="1637157"/>
                  </a:cubicBezTo>
                  <a:cubicBezTo>
                    <a:pt x="2764441" y="1837373"/>
                    <a:pt x="2532983" y="2037683"/>
                    <a:pt x="2301716" y="2237994"/>
                  </a:cubicBezTo>
                  <a:cubicBezTo>
                    <a:pt x="2319338" y="2280666"/>
                    <a:pt x="2328958" y="2327243"/>
                    <a:pt x="2328958" y="2376202"/>
                  </a:cubicBezTo>
                  <a:cubicBezTo>
                    <a:pt x="2328958" y="2576798"/>
                    <a:pt x="2166271" y="2739390"/>
                    <a:pt x="1965770" y="2739390"/>
                  </a:cubicBezTo>
                  <a:cubicBezTo>
                    <a:pt x="1793272" y="2739390"/>
                    <a:pt x="1648968" y="2619185"/>
                    <a:pt x="1611821" y="2458022"/>
                  </a:cubicBezTo>
                  <a:cubicBezTo>
                    <a:pt x="1301972" y="2395919"/>
                    <a:pt x="992219" y="2333816"/>
                    <a:pt x="682466" y="2271713"/>
                  </a:cubicBezTo>
                  <a:cubicBezTo>
                    <a:pt x="620840" y="2384489"/>
                    <a:pt x="501110" y="2460974"/>
                    <a:pt x="363474" y="2460974"/>
                  </a:cubicBezTo>
                  <a:cubicBezTo>
                    <a:pt x="276606" y="2460974"/>
                    <a:pt x="196882" y="2430399"/>
                    <a:pt x="134398" y="2379631"/>
                  </a:cubicBezTo>
                  <a:cubicBezTo>
                    <a:pt x="52292" y="2313242"/>
                    <a:pt x="0" y="2211705"/>
                    <a:pt x="0" y="2097977"/>
                  </a:cubicBezTo>
                  <a:cubicBezTo>
                    <a:pt x="0" y="1897380"/>
                    <a:pt x="162687" y="1734788"/>
                    <a:pt x="363188" y="1734788"/>
                  </a:cubicBezTo>
                  <a:cubicBezTo>
                    <a:pt x="537210" y="1734788"/>
                    <a:pt x="682657" y="1857280"/>
                    <a:pt x="718090" y="2020634"/>
                  </a:cubicBezTo>
                  <a:lnTo>
                    <a:pt x="954024" y="2063687"/>
                  </a:lnTo>
                  <a:lnTo>
                    <a:pt x="1653064" y="2191036"/>
                  </a:lnTo>
                  <a:cubicBezTo>
                    <a:pt x="1716405" y="2084546"/>
                    <a:pt x="1832610" y="2013204"/>
                    <a:pt x="1965579" y="2013204"/>
                  </a:cubicBezTo>
                  <a:cubicBezTo>
                    <a:pt x="2026158" y="2013204"/>
                    <a:pt x="2083213" y="2028063"/>
                    <a:pt x="2133314" y="2054162"/>
                  </a:cubicBezTo>
                  <a:lnTo>
                    <a:pt x="2812066" y="1447800"/>
                  </a:lnTo>
                  <a:cubicBezTo>
                    <a:pt x="2808065" y="1438180"/>
                    <a:pt x="2804351" y="1428274"/>
                    <a:pt x="2801207" y="1418368"/>
                  </a:cubicBezTo>
                  <a:cubicBezTo>
                    <a:pt x="2789778" y="1383316"/>
                    <a:pt x="2783777" y="1345883"/>
                    <a:pt x="2783777" y="1307021"/>
                  </a:cubicBezTo>
                  <a:cubicBezTo>
                    <a:pt x="2783777" y="1106424"/>
                    <a:pt x="2946273" y="943832"/>
                    <a:pt x="3146965" y="943832"/>
                  </a:cubicBezTo>
                  <a:cubicBezTo>
                    <a:pt x="3302413" y="943832"/>
                    <a:pt x="3435096" y="1041463"/>
                    <a:pt x="3486817" y="1178814"/>
                  </a:cubicBezTo>
                  <a:cubicBezTo>
                    <a:pt x="3497961" y="1207961"/>
                    <a:pt x="3505200" y="1238726"/>
                    <a:pt x="3508439" y="1270826"/>
                  </a:cubicBezTo>
                  <a:lnTo>
                    <a:pt x="3950113" y="1516571"/>
                  </a:lnTo>
                  <a:cubicBezTo>
                    <a:pt x="4013168" y="1464183"/>
                    <a:pt x="4094131" y="1432655"/>
                    <a:pt x="4182428" y="1432655"/>
                  </a:cubicBezTo>
                  <a:cubicBezTo>
                    <a:pt x="4274439" y="1432655"/>
                    <a:pt x="4358545" y="1466850"/>
                    <a:pt x="4422553" y="1523333"/>
                  </a:cubicBezTo>
                  <a:cubicBezTo>
                    <a:pt x="4625340" y="1434084"/>
                    <a:pt x="4828318" y="1345025"/>
                    <a:pt x="5031105" y="1255776"/>
                  </a:cubicBezTo>
                  <a:lnTo>
                    <a:pt x="5031105" y="1252823"/>
                  </a:lnTo>
                  <a:cubicBezTo>
                    <a:pt x="5031105" y="1052132"/>
                    <a:pt x="5193793" y="889635"/>
                    <a:pt x="5394294" y="889635"/>
                  </a:cubicBezTo>
                  <a:cubicBezTo>
                    <a:pt x="5458683" y="889635"/>
                    <a:pt x="5519166" y="906399"/>
                    <a:pt x="5571649" y="935831"/>
                  </a:cubicBezTo>
                  <a:cubicBezTo>
                    <a:pt x="5793105" y="757523"/>
                    <a:pt x="6014562" y="579120"/>
                    <a:pt x="6236208" y="400717"/>
                  </a:cubicBezTo>
                  <a:lnTo>
                    <a:pt x="6100953" y="265652"/>
                  </a:lnTo>
                  <a:lnTo>
                    <a:pt x="6012085" y="176784"/>
                  </a:lnTo>
                  <a:lnTo>
                    <a:pt x="6860858" y="0"/>
                  </a:lnTo>
                  <a:close/>
                </a:path>
              </a:pathLst>
            </a:custGeom>
            <a:solidFill>
              <a:schemeClr val="bg2">
                <a:lumMod val="90000"/>
              </a:schemeClr>
            </a:solidFill>
            <a:ln w="9525" cap="flat">
              <a:solidFill>
                <a:schemeClr val="tx1">
                  <a:lumMod val="65000"/>
                  <a:lumOff val="35000"/>
                </a:schemeClr>
              </a:solidFill>
              <a:prstDash val="solid"/>
              <a:miter/>
            </a:ln>
            <a:effectLst>
              <a:outerShdw blurRad="50800" dist="38100" dir="18900000" algn="bl" rotWithShape="0">
                <a:prstClr val="black">
                  <a:alpha val="40000"/>
                </a:prstClr>
              </a:outerShdw>
            </a:effectLst>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7" name="Freeform: Shape 36">
              <a:extLst>
                <a:ext uri="{FF2B5EF4-FFF2-40B4-BE49-F238E27FC236}">
                  <a16:creationId xmlns:a16="http://schemas.microsoft.com/office/drawing/2014/main" id="{322A9A43-7E5B-4349-929B-A009A0215463}"/>
                </a:ext>
              </a:extLst>
            </p:cNvPr>
            <p:cNvSpPr/>
            <p:nvPr/>
          </p:nvSpPr>
          <p:spPr>
            <a:xfrm>
              <a:off x="5742896" y="3400409"/>
              <a:ext cx="642270" cy="642270"/>
            </a:xfrm>
            <a:custGeom>
              <a:avLst/>
              <a:gdLst>
                <a:gd name="connsiteX0" fmla="*/ 583882 w 583882"/>
                <a:gd name="connsiteY0" fmla="*/ 291941 h 583882"/>
                <a:gd name="connsiteX1" fmla="*/ 291941 w 583882"/>
                <a:gd name="connsiteY1" fmla="*/ 583883 h 583882"/>
                <a:gd name="connsiteX2" fmla="*/ 0 w 583882"/>
                <a:gd name="connsiteY2" fmla="*/ 291941 h 583882"/>
                <a:gd name="connsiteX3" fmla="*/ 291941 w 583882"/>
                <a:gd name="connsiteY3" fmla="*/ 0 h 583882"/>
                <a:gd name="connsiteX4" fmla="*/ 583882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2" y="291941"/>
                  </a:moveTo>
                  <a:cubicBezTo>
                    <a:pt x="583882" y="453176"/>
                    <a:pt x="453176" y="583883"/>
                    <a:pt x="291941" y="583883"/>
                  </a:cubicBezTo>
                  <a:cubicBezTo>
                    <a:pt x="130707" y="583883"/>
                    <a:pt x="0" y="453176"/>
                    <a:pt x="0" y="291941"/>
                  </a:cubicBezTo>
                  <a:cubicBezTo>
                    <a:pt x="0" y="130707"/>
                    <a:pt x="130707" y="0"/>
                    <a:pt x="291941" y="0"/>
                  </a:cubicBezTo>
                  <a:cubicBezTo>
                    <a:pt x="453176" y="0"/>
                    <a:pt x="583882" y="130707"/>
                    <a:pt x="583882" y="291941"/>
                  </a:cubicBezTo>
                  <a:close/>
                </a:path>
              </a:pathLst>
            </a:custGeom>
            <a:solidFill>
              <a:srgbClr val="072B62"/>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8" name="Freeform: Shape 37">
              <a:extLst>
                <a:ext uri="{FF2B5EF4-FFF2-40B4-BE49-F238E27FC236}">
                  <a16:creationId xmlns:a16="http://schemas.microsoft.com/office/drawing/2014/main" id="{4F8BE8B9-7D01-448D-A6DF-06E7A0B98D55}"/>
                </a:ext>
              </a:extLst>
            </p:cNvPr>
            <p:cNvSpPr/>
            <p:nvPr/>
          </p:nvSpPr>
          <p:spPr>
            <a:xfrm>
              <a:off x="7042420" y="2224101"/>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39" name="Freeform: Shape 38">
              <a:extLst>
                <a:ext uri="{FF2B5EF4-FFF2-40B4-BE49-F238E27FC236}">
                  <a16:creationId xmlns:a16="http://schemas.microsoft.com/office/drawing/2014/main" id="{49423A6A-51AF-42B8-B787-8A3D19E48BB1}"/>
                </a:ext>
              </a:extLst>
            </p:cNvPr>
            <p:cNvSpPr/>
            <p:nvPr/>
          </p:nvSpPr>
          <p:spPr>
            <a:xfrm>
              <a:off x="8181325" y="2761806"/>
              <a:ext cx="642270" cy="642270"/>
            </a:xfrm>
            <a:custGeom>
              <a:avLst/>
              <a:gdLst>
                <a:gd name="connsiteX0" fmla="*/ 291941 w 583882"/>
                <a:gd name="connsiteY0" fmla="*/ 583883 h 583882"/>
                <a:gd name="connsiteX1" fmla="*/ 0 w 583882"/>
                <a:gd name="connsiteY1" fmla="*/ 291941 h 583882"/>
                <a:gd name="connsiteX2" fmla="*/ 291941 w 583882"/>
                <a:gd name="connsiteY2" fmla="*/ 0 h 583882"/>
                <a:gd name="connsiteX3" fmla="*/ 583882 w 583882"/>
                <a:gd name="connsiteY3" fmla="*/ 291941 h 583882"/>
                <a:gd name="connsiteX4" fmla="*/ 291941 w 583882"/>
                <a:gd name="connsiteY4" fmla="*/ 583883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291941" y="583883"/>
                  </a:moveTo>
                  <a:cubicBezTo>
                    <a:pt x="130969" y="583883"/>
                    <a:pt x="0" y="452914"/>
                    <a:pt x="0" y="291941"/>
                  </a:cubicBezTo>
                  <a:cubicBezTo>
                    <a:pt x="0" y="130969"/>
                    <a:pt x="130969" y="0"/>
                    <a:pt x="291941" y="0"/>
                  </a:cubicBezTo>
                  <a:cubicBezTo>
                    <a:pt x="452914" y="0"/>
                    <a:pt x="583882" y="130969"/>
                    <a:pt x="583882" y="291941"/>
                  </a:cubicBezTo>
                  <a:cubicBezTo>
                    <a:pt x="583978" y="452914"/>
                    <a:pt x="453009" y="583883"/>
                    <a:pt x="291941" y="583883"/>
                  </a:cubicBezTo>
                  <a:close/>
                </a:path>
              </a:pathLst>
            </a:custGeom>
            <a:solidFill>
              <a:schemeClr val="accent4"/>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40" name="Freeform: Shape 39">
              <a:extLst>
                <a:ext uri="{FF2B5EF4-FFF2-40B4-BE49-F238E27FC236}">
                  <a16:creationId xmlns:a16="http://schemas.microsoft.com/office/drawing/2014/main" id="{F9E69D07-A182-4741-96CE-0DAD17CC0F0C}"/>
                </a:ext>
              </a:extLst>
            </p:cNvPr>
            <p:cNvSpPr/>
            <p:nvPr/>
          </p:nvSpPr>
          <p:spPr>
            <a:xfrm>
              <a:off x="9514481" y="2164378"/>
              <a:ext cx="642270" cy="642270"/>
            </a:xfrm>
            <a:custGeom>
              <a:avLst/>
              <a:gdLst>
                <a:gd name="connsiteX0" fmla="*/ 291941 w 583882"/>
                <a:gd name="connsiteY0" fmla="*/ 583882 h 583882"/>
                <a:gd name="connsiteX1" fmla="*/ 0 w 583882"/>
                <a:gd name="connsiteY1" fmla="*/ 291941 h 583882"/>
                <a:gd name="connsiteX2" fmla="*/ 291941 w 583882"/>
                <a:gd name="connsiteY2" fmla="*/ 0 h 583882"/>
                <a:gd name="connsiteX3" fmla="*/ 583882 w 583882"/>
                <a:gd name="connsiteY3" fmla="*/ 291941 h 583882"/>
                <a:gd name="connsiteX4" fmla="*/ 291941 w 583882"/>
                <a:gd name="connsiteY4" fmla="*/ 583882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291941" y="583882"/>
                  </a:moveTo>
                  <a:cubicBezTo>
                    <a:pt x="130969" y="583882"/>
                    <a:pt x="0" y="452914"/>
                    <a:pt x="0" y="291941"/>
                  </a:cubicBezTo>
                  <a:cubicBezTo>
                    <a:pt x="0" y="130969"/>
                    <a:pt x="130969" y="0"/>
                    <a:pt x="291941" y="0"/>
                  </a:cubicBezTo>
                  <a:cubicBezTo>
                    <a:pt x="452914" y="0"/>
                    <a:pt x="583882" y="130969"/>
                    <a:pt x="583882" y="291941"/>
                  </a:cubicBezTo>
                  <a:cubicBezTo>
                    <a:pt x="583882" y="452914"/>
                    <a:pt x="452914" y="583882"/>
                    <a:pt x="291941" y="583882"/>
                  </a:cubicBezTo>
                  <a:close/>
                </a:path>
              </a:pathLst>
            </a:custGeom>
            <a:solidFill>
              <a:srgbClr val="072B62"/>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04" name="Freeform: Shape 103">
              <a:extLst>
                <a:ext uri="{FF2B5EF4-FFF2-40B4-BE49-F238E27FC236}">
                  <a16:creationId xmlns:a16="http://schemas.microsoft.com/office/drawing/2014/main" id="{59E4FAB1-C6C5-451E-957D-284B570BC49A}"/>
                </a:ext>
              </a:extLst>
            </p:cNvPr>
            <p:cNvSpPr/>
            <p:nvPr/>
          </p:nvSpPr>
          <p:spPr>
            <a:xfrm>
              <a:off x="951931" y="4025598"/>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54" name="Freeform: Shape 153">
              <a:extLst>
                <a:ext uri="{FF2B5EF4-FFF2-40B4-BE49-F238E27FC236}">
                  <a16:creationId xmlns:a16="http://schemas.microsoft.com/office/drawing/2014/main" id="{9E1F138A-E780-88FF-B5E8-1F582347E683}"/>
                </a:ext>
              </a:extLst>
            </p:cNvPr>
            <p:cNvSpPr/>
            <p:nvPr/>
          </p:nvSpPr>
          <p:spPr>
            <a:xfrm rot="4396956">
              <a:off x="1135906" y="4118133"/>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05" name="Freeform: Shape 104">
              <a:extLst>
                <a:ext uri="{FF2B5EF4-FFF2-40B4-BE49-F238E27FC236}">
                  <a16:creationId xmlns:a16="http://schemas.microsoft.com/office/drawing/2014/main" id="{AA48EAF1-1496-4F76-8DE7-E5EB9F56FCCF}"/>
                </a:ext>
              </a:extLst>
            </p:cNvPr>
            <p:cNvSpPr/>
            <p:nvPr/>
          </p:nvSpPr>
          <p:spPr>
            <a:xfrm>
              <a:off x="2702846" y="4313052"/>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06" name="Freeform: Shape 105">
              <a:extLst>
                <a:ext uri="{FF2B5EF4-FFF2-40B4-BE49-F238E27FC236}">
                  <a16:creationId xmlns:a16="http://schemas.microsoft.com/office/drawing/2014/main" id="{82345638-5199-4D4A-A682-B22D602EDC2E}"/>
                </a:ext>
              </a:extLst>
            </p:cNvPr>
            <p:cNvSpPr/>
            <p:nvPr/>
          </p:nvSpPr>
          <p:spPr>
            <a:xfrm>
              <a:off x="3991269" y="3107589"/>
              <a:ext cx="642270" cy="642270"/>
            </a:xfrm>
            <a:custGeom>
              <a:avLst/>
              <a:gdLst>
                <a:gd name="connsiteX0" fmla="*/ 583883 w 583882"/>
                <a:gd name="connsiteY0" fmla="*/ 291941 h 583882"/>
                <a:gd name="connsiteX1" fmla="*/ 291941 w 583882"/>
                <a:gd name="connsiteY1" fmla="*/ 583882 h 583882"/>
                <a:gd name="connsiteX2" fmla="*/ 0 w 583882"/>
                <a:gd name="connsiteY2" fmla="*/ 291941 h 583882"/>
                <a:gd name="connsiteX3" fmla="*/ 291941 w 583882"/>
                <a:gd name="connsiteY3" fmla="*/ 0 h 583882"/>
                <a:gd name="connsiteX4" fmla="*/ 583883 w 583882"/>
                <a:gd name="connsiteY4" fmla="*/ 291941 h 58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583882">
                  <a:moveTo>
                    <a:pt x="583883" y="291941"/>
                  </a:moveTo>
                  <a:cubicBezTo>
                    <a:pt x="583883" y="453176"/>
                    <a:pt x="453176" y="583882"/>
                    <a:pt x="291941" y="583882"/>
                  </a:cubicBezTo>
                  <a:cubicBezTo>
                    <a:pt x="130707" y="583882"/>
                    <a:pt x="0" y="453176"/>
                    <a:pt x="0" y="291941"/>
                  </a:cubicBezTo>
                  <a:cubicBezTo>
                    <a:pt x="0" y="130707"/>
                    <a:pt x="130707" y="0"/>
                    <a:pt x="291941" y="0"/>
                  </a:cubicBezTo>
                  <a:cubicBezTo>
                    <a:pt x="453176" y="0"/>
                    <a:pt x="583883" y="130707"/>
                    <a:pt x="583883" y="291941"/>
                  </a:cubicBezTo>
                  <a:close/>
                </a:path>
              </a:pathLst>
            </a:custGeom>
            <a:solidFill>
              <a:schemeClr val="accent3"/>
            </a:solidFill>
            <a:ln w="9525" cap="flat">
              <a:noFill/>
              <a:prstDash val="solid"/>
              <a:miter/>
            </a:ln>
          </p:spPr>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155" name="Freeform: Shape 154">
              <a:extLst>
                <a:ext uri="{FF2B5EF4-FFF2-40B4-BE49-F238E27FC236}">
                  <a16:creationId xmlns:a16="http://schemas.microsoft.com/office/drawing/2014/main" id="{AFC43615-AE43-6D0B-AC2B-E8283FCD76BF}"/>
                </a:ext>
              </a:extLst>
            </p:cNvPr>
            <p:cNvSpPr/>
            <p:nvPr/>
          </p:nvSpPr>
          <p:spPr>
            <a:xfrm rot="16200000" flipV="1">
              <a:off x="2886821" y="4405587"/>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6" name="Freeform: Shape 155">
              <a:extLst>
                <a:ext uri="{FF2B5EF4-FFF2-40B4-BE49-F238E27FC236}">
                  <a16:creationId xmlns:a16="http://schemas.microsoft.com/office/drawing/2014/main" id="{BAE8B392-895E-0D82-CFBD-CFD4F2C8A418}"/>
                </a:ext>
              </a:extLst>
            </p:cNvPr>
            <p:cNvSpPr/>
            <p:nvPr/>
          </p:nvSpPr>
          <p:spPr>
            <a:xfrm rot="5400000">
              <a:off x="4175244" y="3200124"/>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7" name="Freeform: Shape 156">
              <a:extLst>
                <a:ext uri="{FF2B5EF4-FFF2-40B4-BE49-F238E27FC236}">
                  <a16:creationId xmlns:a16="http://schemas.microsoft.com/office/drawing/2014/main" id="{BC2B9612-E206-97CE-5FE0-FA296C4AA9C8}"/>
                </a:ext>
              </a:extLst>
            </p:cNvPr>
            <p:cNvSpPr/>
            <p:nvPr/>
          </p:nvSpPr>
          <p:spPr>
            <a:xfrm rot="16200000" flipV="1">
              <a:off x="5926871" y="3492945"/>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8" name="Freeform: Shape 157">
              <a:extLst>
                <a:ext uri="{FF2B5EF4-FFF2-40B4-BE49-F238E27FC236}">
                  <a16:creationId xmlns:a16="http://schemas.microsoft.com/office/drawing/2014/main" id="{C8DCD93C-994A-94FD-EF62-6A4628776F42}"/>
                </a:ext>
              </a:extLst>
            </p:cNvPr>
            <p:cNvSpPr/>
            <p:nvPr/>
          </p:nvSpPr>
          <p:spPr>
            <a:xfrm rot="5400000">
              <a:off x="7226395" y="2316636"/>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59" name="Freeform: Shape 158">
              <a:extLst>
                <a:ext uri="{FF2B5EF4-FFF2-40B4-BE49-F238E27FC236}">
                  <a16:creationId xmlns:a16="http://schemas.microsoft.com/office/drawing/2014/main" id="{5F0E984F-517C-8352-1CDC-1613F8EECABF}"/>
                </a:ext>
              </a:extLst>
            </p:cNvPr>
            <p:cNvSpPr/>
            <p:nvPr/>
          </p:nvSpPr>
          <p:spPr>
            <a:xfrm rot="16200000" flipV="1">
              <a:off x="8365300" y="2854341"/>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60" name="Freeform: Shape 159">
              <a:extLst>
                <a:ext uri="{FF2B5EF4-FFF2-40B4-BE49-F238E27FC236}">
                  <a16:creationId xmlns:a16="http://schemas.microsoft.com/office/drawing/2014/main" id="{21E8FF00-38BF-A348-45F8-9DE03F680097}"/>
                </a:ext>
              </a:extLst>
            </p:cNvPr>
            <p:cNvSpPr/>
            <p:nvPr/>
          </p:nvSpPr>
          <p:spPr>
            <a:xfrm rot="5400000">
              <a:off x="9698456" y="2256913"/>
              <a:ext cx="274320" cy="457200"/>
            </a:xfrm>
            <a:custGeom>
              <a:avLst/>
              <a:gdLst>
                <a:gd name="connsiteX0" fmla="*/ 201477 w 2364714"/>
                <a:gd name="connsiteY0" fmla="*/ 1139559 h 5401557"/>
                <a:gd name="connsiteX1" fmla="*/ 260160 w 2364714"/>
                <a:gd name="connsiteY1" fmla="*/ 1161075 h 5401557"/>
                <a:gd name="connsiteX2" fmla="*/ 358051 w 2364714"/>
                <a:gd name="connsiteY2" fmla="*/ 1326431 h 5401557"/>
                <a:gd name="connsiteX3" fmla="*/ 270753 w 2364714"/>
                <a:gd name="connsiteY3" fmla="*/ 1684864 h 5401557"/>
                <a:gd name="connsiteX4" fmla="*/ 156533 w 2364714"/>
                <a:gd name="connsiteY4" fmla="*/ 1771843 h 5401557"/>
                <a:gd name="connsiteX5" fmla="*/ 156533 w 2364714"/>
                <a:gd name="connsiteY5" fmla="*/ 1771923 h 5401557"/>
                <a:gd name="connsiteX6" fmla="*/ 86997 w 2364714"/>
                <a:gd name="connsiteY6" fmla="*/ 1721264 h 5401557"/>
                <a:gd name="connsiteX7" fmla="*/ 24152 w 2364714"/>
                <a:gd name="connsiteY7" fmla="*/ 1580201 h 5401557"/>
                <a:gd name="connsiteX8" fmla="*/ 48764 w 2364714"/>
                <a:gd name="connsiteY8" fmla="*/ 1241682 h 5401557"/>
                <a:gd name="connsiteX9" fmla="*/ 139806 w 2364714"/>
                <a:gd name="connsiteY9" fmla="*/ 1151198 h 5401557"/>
                <a:gd name="connsiteX10" fmla="*/ 201477 w 2364714"/>
                <a:gd name="connsiteY10" fmla="*/ 1139559 h 5401557"/>
                <a:gd name="connsiteX11" fmla="*/ 1673020 w 2364714"/>
                <a:gd name="connsiteY11" fmla="*/ 1089946 h 5401557"/>
                <a:gd name="connsiteX12" fmla="*/ 2009866 w 2364714"/>
                <a:gd name="connsiteY12" fmla="*/ 1217388 h 5401557"/>
                <a:gd name="connsiteX13" fmla="*/ 2287850 w 2364714"/>
                <a:gd name="connsiteY13" fmla="*/ 1644639 h 5401557"/>
                <a:gd name="connsiteX14" fmla="*/ 2257981 w 2364714"/>
                <a:gd name="connsiteY14" fmla="*/ 2026967 h 5401557"/>
                <a:gd name="connsiteX15" fmla="*/ 2071994 w 2364714"/>
                <a:gd name="connsiteY15" fmla="*/ 2349397 h 5401557"/>
                <a:gd name="connsiteX16" fmla="*/ 1833517 w 2364714"/>
                <a:gd name="connsiteY16" fmla="*/ 2652550 h 5401557"/>
                <a:gd name="connsiteX17" fmla="*/ 1666886 w 2364714"/>
                <a:gd name="connsiteY17" fmla="*/ 2908789 h 5401557"/>
                <a:gd name="connsiteX18" fmla="*/ 1559118 w 2364714"/>
                <a:gd name="connsiteY18" fmla="*/ 3364158 h 5401557"/>
                <a:gd name="connsiteX19" fmla="*/ 1653107 w 2364714"/>
                <a:gd name="connsiteY19" fmla="*/ 3799453 h 5401557"/>
                <a:gd name="connsiteX20" fmla="*/ 1811215 w 2364714"/>
                <a:gd name="connsiteY20" fmla="*/ 4146097 h 5401557"/>
                <a:gd name="connsiteX21" fmla="*/ 1947897 w 2364714"/>
                <a:gd name="connsiteY21" fmla="*/ 4546505 h 5401557"/>
                <a:gd name="connsiteX22" fmla="*/ 1935312 w 2364714"/>
                <a:gd name="connsiteY22" fmla="*/ 4974792 h 5401557"/>
                <a:gd name="connsiteX23" fmla="*/ 1602130 w 2364714"/>
                <a:gd name="connsiteY23" fmla="*/ 5359509 h 5401557"/>
                <a:gd name="connsiteX24" fmla="*/ 1286948 w 2364714"/>
                <a:gd name="connsiteY24" fmla="*/ 5391370 h 5401557"/>
                <a:gd name="connsiteX25" fmla="*/ 880486 w 2364714"/>
                <a:gd name="connsiteY25" fmla="*/ 5175036 h 5401557"/>
                <a:gd name="connsiteX26" fmla="*/ 718714 w 2364714"/>
                <a:gd name="connsiteY26" fmla="*/ 4899362 h 5401557"/>
                <a:gd name="connsiteX27" fmla="*/ 659613 w 2364714"/>
                <a:gd name="connsiteY27" fmla="*/ 4645034 h 5401557"/>
                <a:gd name="connsiteX28" fmla="*/ 640496 w 2364714"/>
                <a:gd name="connsiteY28" fmla="*/ 4383061 h 5401557"/>
                <a:gd name="connsiteX29" fmla="*/ 640576 w 2364714"/>
                <a:gd name="connsiteY29" fmla="*/ 4383379 h 5401557"/>
                <a:gd name="connsiteX30" fmla="*/ 659533 w 2364714"/>
                <a:gd name="connsiteY30" fmla="*/ 4073933 h 5401557"/>
                <a:gd name="connsiteX31" fmla="*/ 669808 w 2364714"/>
                <a:gd name="connsiteY31" fmla="*/ 3895274 h 5401557"/>
                <a:gd name="connsiteX32" fmla="*/ 676260 w 2364714"/>
                <a:gd name="connsiteY32" fmla="*/ 3553330 h 5401557"/>
                <a:gd name="connsiteX33" fmla="*/ 522851 w 2364714"/>
                <a:gd name="connsiteY33" fmla="*/ 2984697 h 5401557"/>
                <a:gd name="connsiteX34" fmla="*/ 310978 w 2364714"/>
                <a:gd name="connsiteY34" fmla="*/ 2629770 h 5401557"/>
                <a:gd name="connsiteX35" fmla="*/ 179712 w 2364714"/>
                <a:gd name="connsiteY35" fmla="*/ 2303597 h 5401557"/>
                <a:gd name="connsiteX36" fmla="*/ 206634 w 2364714"/>
                <a:gd name="connsiteY36" fmla="*/ 1938156 h 5401557"/>
                <a:gd name="connsiteX37" fmla="*/ 284613 w 2364714"/>
                <a:gd name="connsiteY37" fmla="*/ 1818917 h 5401557"/>
                <a:gd name="connsiteX38" fmla="*/ 492504 w 2364714"/>
                <a:gd name="connsiteY38" fmla="*/ 1647188 h 5401557"/>
                <a:gd name="connsiteX39" fmla="*/ 1034771 w 2364714"/>
                <a:gd name="connsiteY39" fmla="*/ 1300545 h 5401557"/>
                <a:gd name="connsiteX40" fmla="*/ 1399177 w 2364714"/>
                <a:gd name="connsiteY40" fmla="*/ 1126586 h 5401557"/>
                <a:gd name="connsiteX41" fmla="*/ 1673020 w 2364714"/>
                <a:gd name="connsiteY41" fmla="*/ 1089946 h 5401557"/>
                <a:gd name="connsiteX42" fmla="*/ 1118008 w 2364714"/>
                <a:gd name="connsiteY42" fmla="*/ 782730 h 5401557"/>
                <a:gd name="connsiteX43" fmla="*/ 1118008 w 2364714"/>
                <a:gd name="connsiteY43" fmla="*/ 782809 h 5401557"/>
                <a:gd name="connsiteX44" fmla="*/ 1118005 w 2364714"/>
                <a:gd name="connsiteY44" fmla="*/ 782779 h 5401557"/>
                <a:gd name="connsiteX45" fmla="*/ 529960 w 2364714"/>
                <a:gd name="connsiteY45" fmla="*/ 736921 h 5401557"/>
                <a:gd name="connsiteX46" fmla="*/ 623849 w 2364714"/>
                <a:gd name="connsiteY46" fmla="*/ 761224 h 5401557"/>
                <a:gd name="connsiteX47" fmla="*/ 714890 w 2364714"/>
                <a:gd name="connsiteY47" fmla="*/ 873851 h 5401557"/>
                <a:gd name="connsiteX48" fmla="*/ 755035 w 2364714"/>
                <a:gd name="connsiteY48" fmla="*/ 1022322 h 5401557"/>
                <a:gd name="connsiteX49" fmla="*/ 764274 w 2364714"/>
                <a:gd name="connsiteY49" fmla="*/ 1216433 h 5401557"/>
                <a:gd name="connsiteX50" fmla="*/ 750813 w 2364714"/>
                <a:gd name="connsiteY50" fmla="*/ 1285889 h 5401557"/>
                <a:gd name="connsiteX51" fmla="*/ 648461 w 2364714"/>
                <a:gd name="connsiteY51" fmla="*/ 1372948 h 5401557"/>
                <a:gd name="connsiteX52" fmla="*/ 648541 w 2364714"/>
                <a:gd name="connsiteY52" fmla="*/ 1373107 h 5401557"/>
                <a:gd name="connsiteX53" fmla="*/ 540055 w 2364714"/>
                <a:gd name="connsiteY53" fmla="*/ 1316077 h 5401557"/>
                <a:gd name="connsiteX54" fmla="*/ 410223 w 2364714"/>
                <a:gd name="connsiteY54" fmla="*/ 1089627 h 5401557"/>
                <a:gd name="connsiteX55" fmla="*/ 414524 w 2364714"/>
                <a:gd name="connsiteY55" fmla="*/ 842070 h 5401557"/>
                <a:gd name="connsiteX56" fmla="*/ 437384 w 2364714"/>
                <a:gd name="connsiteY56" fmla="*/ 791890 h 5401557"/>
                <a:gd name="connsiteX57" fmla="*/ 529960 w 2364714"/>
                <a:gd name="connsiteY57" fmla="*/ 736921 h 5401557"/>
                <a:gd name="connsiteX58" fmla="*/ 902905 w 2364714"/>
                <a:gd name="connsiteY58" fmla="*/ 449746 h 5401557"/>
                <a:gd name="connsiteX59" fmla="*/ 1011195 w 2364714"/>
                <a:gd name="connsiteY59" fmla="*/ 493913 h 5401557"/>
                <a:gd name="connsiteX60" fmla="*/ 1106697 w 2364714"/>
                <a:gd name="connsiteY60" fmla="*/ 676395 h 5401557"/>
                <a:gd name="connsiteX61" fmla="*/ 1118005 w 2364714"/>
                <a:gd name="connsiteY61" fmla="*/ 782779 h 5401557"/>
                <a:gd name="connsiteX62" fmla="*/ 1113697 w 2364714"/>
                <a:gd name="connsiteY62" fmla="*/ 850533 h 5401557"/>
                <a:gd name="connsiteX63" fmla="*/ 1098095 w 2364714"/>
                <a:gd name="connsiteY63" fmla="*/ 916066 h 5401557"/>
                <a:gd name="connsiteX64" fmla="*/ 1058827 w 2364714"/>
                <a:gd name="connsiteY64" fmla="*/ 993249 h 5401557"/>
                <a:gd name="connsiteX65" fmla="*/ 942774 w 2364714"/>
                <a:gd name="connsiteY65" fmla="*/ 1027340 h 5401557"/>
                <a:gd name="connsiteX66" fmla="*/ 880885 w 2364714"/>
                <a:gd name="connsiteY66" fmla="*/ 993089 h 5401557"/>
                <a:gd name="connsiteX67" fmla="*/ 779807 w 2364714"/>
                <a:gd name="connsiteY67" fmla="*/ 892251 h 5401557"/>
                <a:gd name="connsiteX68" fmla="*/ 723653 w 2364714"/>
                <a:gd name="connsiteY68" fmla="*/ 743222 h 5401557"/>
                <a:gd name="connsiteX69" fmla="*/ 732733 w 2364714"/>
                <a:gd name="connsiteY69" fmla="*/ 589097 h 5401557"/>
                <a:gd name="connsiteX70" fmla="*/ 739503 w 2364714"/>
                <a:gd name="connsiteY70" fmla="*/ 566396 h 5401557"/>
                <a:gd name="connsiteX71" fmla="*/ 902905 w 2364714"/>
                <a:gd name="connsiteY71" fmla="*/ 449746 h 5401557"/>
                <a:gd name="connsiteX72" fmla="*/ 1339426 w 2364714"/>
                <a:gd name="connsiteY72" fmla="*/ 188896 h 5401557"/>
                <a:gd name="connsiteX73" fmla="*/ 1512840 w 2364714"/>
                <a:gd name="connsiteY73" fmla="*/ 289925 h 5401557"/>
                <a:gd name="connsiteX74" fmla="*/ 1576242 w 2364714"/>
                <a:gd name="connsiteY74" fmla="*/ 484753 h 5401557"/>
                <a:gd name="connsiteX75" fmla="*/ 1586916 w 2364714"/>
                <a:gd name="connsiteY75" fmla="*/ 587185 h 5401557"/>
                <a:gd name="connsiteX76" fmla="*/ 1586995 w 2364714"/>
                <a:gd name="connsiteY76" fmla="*/ 587264 h 5401557"/>
                <a:gd name="connsiteX77" fmla="*/ 1545019 w 2364714"/>
                <a:gd name="connsiteY77" fmla="*/ 771737 h 5401557"/>
                <a:gd name="connsiteX78" fmla="*/ 1479864 w 2364714"/>
                <a:gd name="connsiteY78" fmla="*/ 845734 h 5401557"/>
                <a:gd name="connsiteX79" fmla="*/ 1359351 w 2364714"/>
                <a:gd name="connsiteY79" fmla="*/ 861505 h 5401557"/>
                <a:gd name="connsiteX80" fmla="*/ 1228324 w 2364714"/>
                <a:gd name="connsiteY80" fmla="*/ 774286 h 5401557"/>
                <a:gd name="connsiteX81" fmla="*/ 1118803 w 2364714"/>
                <a:gd name="connsiteY81" fmla="*/ 571812 h 5401557"/>
                <a:gd name="connsiteX82" fmla="*/ 1209686 w 2364714"/>
                <a:gd name="connsiteY82" fmla="*/ 249223 h 5401557"/>
                <a:gd name="connsiteX83" fmla="*/ 1339426 w 2364714"/>
                <a:gd name="connsiteY83" fmla="*/ 188896 h 5401557"/>
                <a:gd name="connsiteX84" fmla="*/ 1956709 w 2364714"/>
                <a:gd name="connsiteY84" fmla="*/ 689 h 5401557"/>
                <a:gd name="connsiteX85" fmla="*/ 2108236 w 2364714"/>
                <a:gd name="connsiteY85" fmla="*/ 32254 h 5401557"/>
                <a:gd name="connsiteX86" fmla="*/ 2332614 w 2364714"/>
                <a:gd name="connsiteY86" fmla="*/ 301078 h 5401557"/>
                <a:gd name="connsiteX87" fmla="*/ 2364634 w 2364714"/>
                <a:gd name="connsiteY87" fmla="*/ 563848 h 5401557"/>
                <a:gd name="connsiteX88" fmla="*/ 2364714 w 2364714"/>
                <a:gd name="connsiteY88" fmla="*/ 564008 h 5401557"/>
                <a:gd name="connsiteX89" fmla="*/ 2325366 w 2364714"/>
                <a:gd name="connsiteY89" fmla="*/ 886198 h 5401557"/>
                <a:gd name="connsiteX90" fmla="*/ 2267937 w 2364714"/>
                <a:gd name="connsiteY90" fmla="*/ 1011729 h 5401557"/>
                <a:gd name="connsiteX91" fmla="*/ 2129264 w 2364714"/>
                <a:gd name="connsiteY91" fmla="*/ 1093770 h 5401557"/>
                <a:gd name="connsiteX92" fmla="*/ 1997122 w 2364714"/>
                <a:gd name="connsiteY92" fmla="*/ 1058803 h 5401557"/>
                <a:gd name="connsiteX93" fmla="*/ 1812330 w 2364714"/>
                <a:gd name="connsiteY93" fmla="*/ 876162 h 5401557"/>
                <a:gd name="connsiteX94" fmla="*/ 1687516 w 2364714"/>
                <a:gd name="connsiteY94" fmla="*/ 496463 h 5401557"/>
                <a:gd name="connsiteX95" fmla="*/ 1681543 w 2364714"/>
                <a:gd name="connsiteY95" fmla="*/ 369658 h 5401557"/>
                <a:gd name="connsiteX96" fmla="*/ 1729732 w 2364714"/>
                <a:gd name="connsiteY96" fmla="*/ 162882 h 5401557"/>
                <a:gd name="connsiteX97" fmla="*/ 1903930 w 2364714"/>
                <a:gd name="connsiteY97" fmla="*/ 10270 h 5401557"/>
                <a:gd name="connsiteX98" fmla="*/ 1956709 w 2364714"/>
                <a:gd name="connsiteY98" fmla="*/ 689 h 540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64714" h="5401557">
                  <a:moveTo>
                    <a:pt x="201477" y="1139559"/>
                  </a:moveTo>
                  <a:cubicBezTo>
                    <a:pt x="221469" y="1141242"/>
                    <a:pt x="240964" y="1148450"/>
                    <a:pt x="260160" y="1161075"/>
                  </a:cubicBezTo>
                  <a:cubicBezTo>
                    <a:pt x="319659" y="1200263"/>
                    <a:pt x="348891" y="1258329"/>
                    <a:pt x="358051" y="1326431"/>
                  </a:cubicBezTo>
                  <a:cubicBezTo>
                    <a:pt x="375495" y="1456741"/>
                    <a:pt x="337661" y="1575104"/>
                    <a:pt x="270753" y="1684864"/>
                  </a:cubicBezTo>
                  <a:cubicBezTo>
                    <a:pt x="245105" y="1726999"/>
                    <a:pt x="210855" y="1762842"/>
                    <a:pt x="156533" y="1771843"/>
                  </a:cubicBezTo>
                  <a:lnTo>
                    <a:pt x="156533" y="1771923"/>
                  </a:lnTo>
                  <a:cubicBezTo>
                    <a:pt x="121884" y="1767622"/>
                    <a:pt x="100140" y="1749142"/>
                    <a:pt x="86997" y="1721264"/>
                  </a:cubicBezTo>
                  <a:cubicBezTo>
                    <a:pt x="65013" y="1674748"/>
                    <a:pt x="41436" y="1628550"/>
                    <a:pt x="24152" y="1580201"/>
                  </a:cubicBezTo>
                  <a:cubicBezTo>
                    <a:pt x="-17187" y="1464468"/>
                    <a:pt x="-3168" y="1351044"/>
                    <a:pt x="48764" y="1241682"/>
                  </a:cubicBezTo>
                  <a:cubicBezTo>
                    <a:pt x="67881" y="1201299"/>
                    <a:pt x="97750" y="1169996"/>
                    <a:pt x="139806" y="1151198"/>
                  </a:cubicBezTo>
                  <a:cubicBezTo>
                    <a:pt x="160994" y="1141720"/>
                    <a:pt x="181484" y="1137876"/>
                    <a:pt x="201477" y="1139559"/>
                  </a:cubicBezTo>
                  <a:close/>
                  <a:moveTo>
                    <a:pt x="1673020" y="1089946"/>
                  </a:moveTo>
                  <a:cubicBezTo>
                    <a:pt x="1798073" y="1097911"/>
                    <a:pt x="1910700" y="1141958"/>
                    <a:pt x="2009866" y="1217388"/>
                  </a:cubicBezTo>
                  <a:cubicBezTo>
                    <a:pt x="2153000" y="1326352"/>
                    <a:pt x="2247467" y="1468370"/>
                    <a:pt x="2287850" y="1644639"/>
                  </a:cubicBezTo>
                  <a:cubicBezTo>
                    <a:pt x="2317640" y="1775029"/>
                    <a:pt x="2303940" y="1902392"/>
                    <a:pt x="2257981" y="2026967"/>
                  </a:cubicBezTo>
                  <a:cubicBezTo>
                    <a:pt x="2214411" y="2145011"/>
                    <a:pt x="2147823" y="2250230"/>
                    <a:pt x="2071994" y="2349397"/>
                  </a:cubicBezTo>
                  <a:cubicBezTo>
                    <a:pt x="1993936" y="2451510"/>
                    <a:pt x="1912452" y="2551074"/>
                    <a:pt x="1833517" y="2652550"/>
                  </a:cubicBezTo>
                  <a:cubicBezTo>
                    <a:pt x="1770832" y="2733158"/>
                    <a:pt x="1712606" y="2817111"/>
                    <a:pt x="1666886" y="2908789"/>
                  </a:cubicBezTo>
                  <a:cubicBezTo>
                    <a:pt x="1595439" y="3052003"/>
                    <a:pt x="1559277" y="3203421"/>
                    <a:pt x="1559118" y="3364158"/>
                  </a:cubicBezTo>
                  <a:cubicBezTo>
                    <a:pt x="1559038" y="3516531"/>
                    <a:pt x="1594563" y="3660780"/>
                    <a:pt x="1653107" y="3799453"/>
                  </a:cubicBezTo>
                  <a:cubicBezTo>
                    <a:pt x="1702491" y="3916462"/>
                    <a:pt x="1757371" y="4031080"/>
                    <a:pt x="1811215" y="4146097"/>
                  </a:cubicBezTo>
                  <a:cubicBezTo>
                    <a:pt x="1871352" y="4274654"/>
                    <a:pt x="1921294" y="4406637"/>
                    <a:pt x="1947897" y="4546505"/>
                  </a:cubicBezTo>
                  <a:cubicBezTo>
                    <a:pt x="1975138" y="4690038"/>
                    <a:pt x="1980395" y="4833570"/>
                    <a:pt x="1935312" y="4974792"/>
                  </a:cubicBezTo>
                  <a:cubicBezTo>
                    <a:pt x="1879317" y="5150185"/>
                    <a:pt x="1769557" y="5281212"/>
                    <a:pt x="1602130" y="5359509"/>
                  </a:cubicBezTo>
                  <a:cubicBezTo>
                    <a:pt x="1501848" y="5406424"/>
                    <a:pt x="1394797" y="5409291"/>
                    <a:pt x="1286948" y="5391370"/>
                  </a:cubicBezTo>
                  <a:cubicBezTo>
                    <a:pt x="1127327" y="5364766"/>
                    <a:pt x="992238" y="5291168"/>
                    <a:pt x="880486" y="5175036"/>
                  </a:cubicBezTo>
                  <a:cubicBezTo>
                    <a:pt x="804738" y="5096340"/>
                    <a:pt x="755433" y="5001157"/>
                    <a:pt x="718714" y="4899362"/>
                  </a:cubicBezTo>
                  <a:cubicBezTo>
                    <a:pt x="689004" y="4817082"/>
                    <a:pt x="671003" y="4731934"/>
                    <a:pt x="659613" y="4645034"/>
                  </a:cubicBezTo>
                  <a:cubicBezTo>
                    <a:pt x="648222" y="4558055"/>
                    <a:pt x="643284" y="4470916"/>
                    <a:pt x="640496" y="4383061"/>
                  </a:cubicBezTo>
                  <a:lnTo>
                    <a:pt x="640576" y="4383379"/>
                  </a:lnTo>
                  <a:cubicBezTo>
                    <a:pt x="646868" y="4280230"/>
                    <a:pt x="653320" y="4177081"/>
                    <a:pt x="659533" y="4073933"/>
                  </a:cubicBezTo>
                  <a:cubicBezTo>
                    <a:pt x="663117" y="4014353"/>
                    <a:pt x="668056" y="3954854"/>
                    <a:pt x="669808" y="3895274"/>
                  </a:cubicBezTo>
                  <a:cubicBezTo>
                    <a:pt x="673233" y="3781293"/>
                    <a:pt x="678888" y="3667232"/>
                    <a:pt x="676260" y="3553330"/>
                  </a:cubicBezTo>
                  <a:cubicBezTo>
                    <a:pt x="671640" y="3351891"/>
                    <a:pt x="624566" y="3160249"/>
                    <a:pt x="522851" y="2984697"/>
                  </a:cubicBezTo>
                  <a:cubicBezTo>
                    <a:pt x="453793" y="2865459"/>
                    <a:pt x="380593" y="2748690"/>
                    <a:pt x="310978" y="2629770"/>
                  </a:cubicBezTo>
                  <a:cubicBezTo>
                    <a:pt x="251159" y="2527736"/>
                    <a:pt x="204404" y="2420048"/>
                    <a:pt x="179712" y="2303597"/>
                  </a:cubicBezTo>
                  <a:cubicBezTo>
                    <a:pt x="153268" y="2179022"/>
                    <a:pt x="153666" y="2056757"/>
                    <a:pt x="206634" y="1938156"/>
                  </a:cubicBezTo>
                  <a:cubicBezTo>
                    <a:pt x="226228" y="1894267"/>
                    <a:pt x="252832" y="1854920"/>
                    <a:pt x="284613" y="1818917"/>
                  </a:cubicBezTo>
                  <a:cubicBezTo>
                    <a:pt x="344909" y="1750735"/>
                    <a:pt x="416596" y="1696174"/>
                    <a:pt x="492504" y="1647188"/>
                  </a:cubicBezTo>
                  <a:cubicBezTo>
                    <a:pt x="672835" y="1530977"/>
                    <a:pt x="853086" y="1414606"/>
                    <a:pt x="1034771" y="1300545"/>
                  </a:cubicBezTo>
                  <a:cubicBezTo>
                    <a:pt x="1149310" y="1228619"/>
                    <a:pt x="1268867" y="1166252"/>
                    <a:pt x="1399177" y="1126586"/>
                  </a:cubicBezTo>
                  <a:cubicBezTo>
                    <a:pt x="1488626" y="1099345"/>
                    <a:pt x="1579509" y="1084052"/>
                    <a:pt x="1673020" y="1089946"/>
                  </a:cubicBezTo>
                  <a:close/>
                  <a:moveTo>
                    <a:pt x="1118008" y="782730"/>
                  </a:moveTo>
                  <a:lnTo>
                    <a:pt x="1118008" y="782809"/>
                  </a:lnTo>
                  <a:lnTo>
                    <a:pt x="1118005" y="782779"/>
                  </a:lnTo>
                  <a:close/>
                  <a:moveTo>
                    <a:pt x="529960" y="736921"/>
                  </a:moveTo>
                  <a:cubicBezTo>
                    <a:pt x="564230" y="734481"/>
                    <a:pt x="598719" y="745254"/>
                    <a:pt x="623849" y="761224"/>
                  </a:cubicBezTo>
                  <a:cubicBezTo>
                    <a:pt x="667020" y="788704"/>
                    <a:pt x="693862" y="829008"/>
                    <a:pt x="714890" y="873851"/>
                  </a:cubicBezTo>
                  <a:cubicBezTo>
                    <a:pt x="736954" y="920925"/>
                    <a:pt x="750176" y="971106"/>
                    <a:pt x="755035" y="1022322"/>
                  </a:cubicBezTo>
                  <a:cubicBezTo>
                    <a:pt x="761248" y="1086760"/>
                    <a:pt x="763398" y="1151676"/>
                    <a:pt x="764274" y="1216433"/>
                  </a:cubicBezTo>
                  <a:cubicBezTo>
                    <a:pt x="764593" y="1239611"/>
                    <a:pt x="757823" y="1263427"/>
                    <a:pt x="750813" y="1285889"/>
                  </a:cubicBezTo>
                  <a:cubicBezTo>
                    <a:pt x="735441" y="1335034"/>
                    <a:pt x="705810" y="1369523"/>
                    <a:pt x="648461" y="1372948"/>
                  </a:cubicBezTo>
                  <a:lnTo>
                    <a:pt x="648541" y="1373107"/>
                  </a:lnTo>
                  <a:cubicBezTo>
                    <a:pt x="603776" y="1367611"/>
                    <a:pt x="570960" y="1344433"/>
                    <a:pt x="540055" y="1316077"/>
                  </a:cubicBezTo>
                  <a:cubicBezTo>
                    <a:pt x="472590" y="1254188"/>
                    <a:pt x="427030" y="1180112"/>
                    <a:pt x="410223" y="1089627"/>
                  </a:cubicBezTo>
                  <a:cubicBezTo>
                    <a:pt x="394850" y="1006869"/>
                    <a:pt x="391425" y="924032"/>
                    <a:pt x="414524" y="842070"/>
                  </a:cubicBezTo>
                  <a:cubicBezTo>
                    <a:pt x="419463" y="824547"/>
                    <a:pt x="427348" y="807103"/>
                    <a:pt x="437384" y="791890"/>
                  </a:cubicBezTo>
                  <a:cubicBezTo>
                    <a:pt x="461638" y="755012"/>
                    <a:pt x="495689" y="739360"/>
                    <a:pt x="529960" y="736921"/>
                  </a:cubicBezTo>
                  <a:close/>
                  <a:moveTo>
                    <a:pt x="902905" y="449746"/>
                  </a:moveTo>
                  <a:cubicBezTo>
                    <a:pt x="943160" y="452469"/>
                    <a:pt x="982520" y="468554"/>
                    <a:pt x="1011195" y="493913"/>
                  </a:cubicBezTo>
                  <a:cubicBezTo>
                    <a:pt x="1066393" y="542739"/>
                    <a:pt x="1095387" y="605186"/>
                    <a:pt x="1106697" y="676395"/>
                  </a:cubicBezTo>
                  <a:lnTo>
                    <a:pt x="1118005" y="782779"/>
                  </a:lnTo>
                  <a:lnTo>
                    <a:pt x="1113697" y="850533"/>
                  </a:lnTo>
                  <a:cubicBezTo>
                    <a:pt x="1110520" y="872816"/>
                    <a:pt x="1105463" y="894720"/>
                    <a:pt x="1098095" y="916066"/>
                  </a:cubicBezTo>
                  <a:cubicBezTo>
                    <a:pt x="1088776" y="943148"/>
                    <a:pt x="1074677" y="969353"/>
                    <a:pt x="1058827" y="993249"/>
                  </a:cubicBezTo>
                  <a:cubicBezTo>
                    <a:pt x="1036843" y="1026384"/>
                    <a:pt x="993114" y="1047014"/>
                    <a:pt x="942774" y="1027340"/>
                  </a:cubicBezTo>
                  <a:cubicBezTo>
                    <a:pt x="920950" y="1018817"/>
                    <a:pt x="898249" y="1008382"/>
                    <a:pt x="880885" y="993089"/>
                  </a:cubicBezTo>
                  <a:cubicBezTo>
                    <a:pt x="845201" y="961627"/>
                    <a:pt x="810792" y="928253"/>
                    <a:pt x="779807" y="892251"/>
                  </a:cubicBezTo>
                  <a:cubicBezTo>
                    <a:pt x="743566" y="850195"/>
                    <a:pt x="723573" y="800333"/>
                    <a:pt x="723653" y="743222"/>
                  </a:cubicBezTo>
                  <a:cubicBezTo>
                    <a:pt x="723732" y="691608"/>
                    <a:pt x="719511" y="639914"/>
                    <a:pt x="732733" y="589097"/>
                  </a:cubicBezTo>
                  <a:cubicBezTo>
                    <a:pt x="734724" y="581450"/>
                    <a:pt x="737273" y="573963"/>
                    <a:pt x="739503" y="566396"/>
                  </a:cubicBezTo>
                  <a:cubicBezTo>
                    <a:pt x="766236" y="477784"/>
                    <a:pt x="835813" y="445207"/>
                    <a:pt x="902905" y="449746"/>
                  </a:cubicBezTo>
                  <a:close/>
                  <a:moveTo>
                    <a:pt x="1339426" y="188896"/>
                  </a:moveTo>
                  <a:cubicBezTo>
                    <a:pt x="1411359" y="185918"/>
                    <a:pt x="1477843" y="228494"/>
                    <a:pt x="1512840" y="289925"/>
                  </a:cubicBezTo>
                  <a:cubicBezTo>
                    <a:pt x="1547408" y="350620"/>
                    <a:pt x="1565171" y="416730"/>
                    <a:pt x="1576242" y="484753"/>
                  </a:cubicBezTo>
                  <a:cubicBezTo>
                    <a:pt x="1581738" y="518605"/>
                    <a:pt x="1583491" y="553014"/>
                    <a:pt x="1586916" y="587185"/>
                  </a:cubicBezTo>
                  <a:lnTo>
                    <a:pt x="1586995" y="587264"/>
                  </a:lnTo>
                  <a:cubicBezTo>
                    <a:pt x="1585641" y="651942"/>
                    <a:pt x="1575127" y="713910"/>
                    <a:pt x="1545019" y="771737"/>
                  </a:cubicBezTo>
                  <a:cubicBezTo>
                    <a:pt x="1529328" y="801846"/>
                    <a:pt x="1506707" y="825980"/>
                    <a:pt x="1479864" y="845734"/>
                  </a:cubicBezTo>
                  <a:cubicBezTo>
                    <a:pt x="1443145" y="872895"/>
                    <a:pt x="1402443" y="876240"/>
                    <a:pt x="1359351" y="861505"/>
                  </a:cubicBezTo>
                  <a:cubicBezTo>
                    <a:pt x="1307817" y="843981"/>
                    <a:pt x="1265681" y="812121"/>
                    <a:pt x="1228324" y="774286"/>
                  </a:cubicBezTo>
                  <a:cubicBezTo>
                    <a:pt x="1172409" y="717654"/>
                    <a:pt x="1130672" y="652260"/>
                    <a:pt x="1118803" y="571812"/>
                  </a:cubicBezTo>
                  <a:cubicBezTo>
                    <a:pt x="1101041" y="451060"/>
                    <a:pt x="1116892" y="339468"/>
                    <a:pt x="1209686" y="249223"/>
                  </a:cubicBezTo>
                  <a:cubicBezTo>
                    <a:pt x="1251145" y="208870"/>
                    <a:pt x="1296266" y="190683"/>
                    <a:pt x="1339426" y="188896"/>
                  </a:cubicBezTo>
                  <a:close/>
                  <a:moveTo>
                    <a:pt x="1956709" y="689"/>
                  </a:moveTo>
                  <a:cubicBezTo>
                    <a:pt x="2008921" y="-3171"/>
                    <a:pt x="2059430" y="9434"/>
                    <a:pt x="2108236" y="32254"/>
                  </a:cubicBezTo>
                  <a:cubicBezTo>
                    <a:pt x="2224448" y="86735"/>
                    <a:pt x="2296373" y="179689"/>
                    <a:pt x="2332614" y="301078"/>
                  </a:cubicBezTo>
                  <a:cubicBezTo>
                    <a:pt x="2356590" y="381446"/>
                    <a:pt x="2365033" y="464284"/>
                    <a:pt x="2364634" y="563848"/>
                  </a:cubicBezTo>
                  <a:lnTo>
                    <a:pt x="2364714" y="564008"/>
                  </a:lnTo>
                  <a:cubicBezTo>
                    <a:pt x="2358262" y="661660"/>
                    <a:pt x="2356351" y="775642"/>
                    <a:pt x="2325366" y="886198"/>
                  </a:cubicBezTo>
                  <a:cubicBezTo>
                    <a:pt x="2312781" y="931042"/>
                    <a:pt x="2295099" y="973656"/>
                    <a:pt x="2267937" y="1011729"/>
                  </a:cubicBezTo>
                  <a:cubicBezTo>
                    <a:pt x="2233926" y="1059440"/>
                    <a:pt x="2188764" y="1090345"/>
                    <a:pt x="2129264" y="1093770"/>
                  </a:cubicBezTo>
                  <a:cubicBezTo>
                    <a:pt x="2082031" y="1096478"/>
                    <a:pt x="2037983" y="1082141"/>
                    <a:pt x="1997122" y="1058803"/>
                  </a:cubicBezTo>
                  <a:cubicBezTo>
                    <a:pt x="1919382" y="1014358"/>
                    <a:pt x="1860599" y="950318"/>
                    <a:pt x="1812330" y="876162"/>
                  </a:cubicBezTo>
                  <a:cubicBezTo>
                    <a:pt x="1737219" y="760747"/>
                    <a:pt x="1694605" y="634420"/>
                    <a:pt x="1687516" y="496463"/>
                  </a:cubicBezTo>
                  <a:cubicBezTo>
                    <a:pt x="1685366" y="454168"/>
                    <a:pt x="1680666" y="411873"/>
                    <a:pt x="1681543" y="369658"/>
                  </a:cubicBezTo>
                  <a:cubicBezTo>
                    <a:pt x="1683056" y="297653"/>
                    <a:pt x="1695800" y="227320"/>
                    <a:pt x="1729732" y="162882"/>
                  </a:cubicBezTo>
                  <a:cubicBezTo>
                    <a:pt x="1768044" y="90081"/>
                    <a:pt x="1822128" y="34006"/>
                    <a:pt x="1903930" y="10270"/>
                  </a:cubicBezTo>
                  <a:cubicBezTo>
                    <a:pt x="1921712" y="5093"/>
                    <a:pt x="1939305" y="1976"/>
                    <a:pt x="1956709" y="689"/>
                  </a:cubicBezTo>
                  <a:close/>
                </a:path>
              </a:pathLst>
            </a:custGeom>
            <a:solidFill>
              <a:schemeClr val="accent4">
                <a:lumMod val="10000"/>
                <a:lumOff val="90000"/>
              </a:schemeClr>
            </a:solidFill>
            <a:ln w="7955"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pSp>
      <p:sp>
        <p:nvSpPr>
          <p:cNvPr id="108" name="TextBox 40">
            <a:extLst>
              <a:ext uri="{FF2B5EF4-FFF2-40B4-BE49-F238E27FC236}">
                <a16:creationId xmlns:a16="http://schemas.microsoft.com/office/drawing/2014/main" id="{87768FB7-C083-462E-BB8B-222E68E3417A}"/>
              </a:ext>
            </a:extLst>
          </p:cNvPr>
          <p:cNvSpPr txBox="1"/>
          <p:nvPr/>
        </p:nvSpPr>
        <p:spPr>
          <a:xfrm>
            <a:off x="424402" y="4716983"/>
            <a:ext cx="1840885" cy="124649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1</a:t>
            </a:r>
            <a:endParaRPr lang="en-US" sz="1400" b="1" i="0" u="sng" strike="noStrike" kern="1200" cap="none" spc="0" normalizeH="0" baseline="0" noProof="0">
              <a:ln>
                <a:noFill/>
              </a:ln>
              <a:solidFill>
                <a:srgbClr val="002060"/>
              </a:solidFill>
              <a:effectLst/>
              <a:uLnTx/>
              <a:uFillTx/>
              <a:latin typeface="Arial"/>
              <a:cs typeface="Calibri"/>
            </a:endParaRPr>
          </a:p>
          <a:p>
            <a:pPr algn="ctr">
              <a:spcAft>
                <a:spcPts val="600"/>
              </a:spcAft>
              <a:defRPr/>
            </a:pPr>
            <a:r>
              <a:rPr kumimoji="0" lang="en-US" sz="1400" b="0" i="0" u="none" strike="noStrike" kern="1200" cap="none" spc="0" normalizeH="0" baseline="0" noProof="0">
                <a:ln>
                  <a:noFill/>
                </a:ln>
                <a:solidFill>
                  <a:srgbClr val="002060"/>
                </a:solidFill>
                <a:effectLst/>
                <a:uLnTx/>
                <a:uFillTx/>
                <a:latin typeface="Arial"/>
                <a:cs typeface="Calibri"/>
              </a:rPr>
              <a:t>Log in to the SCO Annual Training Portal.</a:t>
            </a:r>
            <a:r>
              <a:rPr lang="en-US" sz="1400">
                <a:solidFill>
                  <a:srgbClr val="002060"/>
                </a:solidFill>
                <a:latin typeface="Arial"/>
                <a:cs typeface="Calibri"/>
              </a:rPr>
              <a:t>  </a:t>
            </a:r>
            <a:endParaRPr lang="en-US" sz="1400" b="0" i="0" u="none" strike="noStrike" kern="1200" cap="none" spc="0" normalizeH="0" baseline="0" noProof="0">
              <a:ln>
                <a:noFill/>
              </a:ln>
              <a:solidFill>
                <a:srgbClr val="002060"/>
              </a:solidFill>
              <a:effectLst/>
              <a:uLnTx/>
              <a:uFillTx/>
              <a:latin typeface="Arial"/>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70C0"/>
                </a:solidFill>
                <a:effectLst/>
                <a:uLnTx/>
                <a:uFillTx/>
                <a:latin typeface="Arial"/>
                <a:cs typeface="Calibri"/>
                <a:hlinkClick r:id="rId2">
                  <a:extLst>
                    <a:ext uri="{A12FA001-AC4F-418D-AE19-62706E023703}">
                      <ahyp:hlinkClr xmlns:ahyp="http://schemas.microsoft.com/office/drawing/2018/hyperlinkcolor" val="tx"/>
                    </a:ext>
                  </a:extLst>
                </a:hlinkClick>
              </a:rPr>
              <a:t>Live Assessments</a:t>
            </a:r>
            <a:endParaRPr lang="en-US" sz="1400" b="0" i="0" u="none" strike="noStrike" kern="1200" cap="none" spc="0" normalizeH="0" baseline="0" noProof="0">
              <a:ln>
                <a:noFill/>
              </a:ln>
              <a:solidFill>
                <a:srgbClr val="0070C0"/>
              </a:solidFill>
              <a:effectLst/>
              <a:uLnTx/>
              <a:uFillTx/>
              <a:latin typeface="Arial"/>
              <a:cs typeface="Calibri"/>
            </a:endParaRPr>
          </a:p>
        </p:txBody>
      </p:sp>
      <p:sp>
        <p:nvSpPr>
          <p:cNvPr id="117" name="TextBox 43">
            <a:extLst>
              <a:ext uri="{FF2B5EF4-FFF2-40B4-BE49-F238E27FC236}">
                <a16:creationId xmlns:a16="http://schemas.microsoft.com/office/drawing/2014/main" id="{12C98DE2-86AB-474F-80C9-6258091D17B8}"/>
              </a:ext>
            </a:extLst>
          </p:cNvPr>
          <p:cNvSpPr txBox="1"/>
          <p:nvPr/>
        </p:nvSpPr>
        <p:spPr>
          <a:xfrm>
            <a:off x="1361555" y="2579952"/>
            <a:ext cx="2468780" cy="1677382"/>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2</a:t>
            </a:r>
            <a:endParaRPr lang="en-US" sz="1400" b="1" i="0" u="sng"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a:cs typeface="Calibri"/>
              </a:rPr>
              <a:t>Select one:</a:t>
            </a:r>
            <a:endParaRPr lang="en-US" sz="1400" b="0" i="0" u="none" strike="noStrike" kern="1200" cap="none" spc="0" normalizeH="0" baseline="0" noProof="0">
              <a:ln>
                <a:noFill/>
              </a:ln>
              <a:solidFill>
                <a:srgbClr val="002060"/>
              </a:solidFill>
              <a:effectLst/>
              <a:uLnTx/>
              <a:uFillTx/>
              <a:latin typeface="Arial"/>
              <a:cs typeface="Calibri"/>
            </a:endParaRPr>
          </a:p>
          <a:p>
            <a:pPr marL="285750" indent="-285750">
              <a:buFont typeface="Arial" panose="020B0604020202020204" pitchFamily="34" charset="0"/>
              <a:buChar char="•"/>
              <a:defRPr/>
            </a:pPr>
            <a:r>
              <a:rPr lang="en-US" sz="1400">
                <a:solidFill>
                  <a:srgbClr val="002060"/>
                </a:solidFill>
                <a:latin typeface="Arial"/>
                <a:cs typeface="Calibri"/>
              </a:rPr>
              <a:t> ”</a:t>
            </a:r>
            <a:r>
              <a:rPr kumimoji="0" lang="en-US" sz="1400" b="1" i="0" u="none" strike="noStrike" kern="1200" cap="none" spc="0" normalizeH="0" baseline="0" noProof="0">
                <a:ln>
                  <a:noFill/>
                </a:ln>
                <a:solidFill>
                  <a:srgbClr val="002060"/>
                </a:solidFill>
                <a:effectLst/>
                <a:uLnTx/>
                <a:uFillTx/>
                <a:latin typeface="Arial"/>
                <a:cs typeface="Calibri"/>
              </a:rPr>
              <a:t>Office Hours</a:t>
            </a:r>
            <a:r>
              <a:rPr kumimoji="0" lang="en-US" sz="1400" b="0" i="0" u="none" strike="noStrike" kern="1200" cap="none" spc="0" normalizeH="0" baseline="0" noProof="0">
                <a:ln>
                  <a:noFill/>
                </a:ln>
                <a:solidFill>
                  <a:srgbClr val="002060"/>
                </a:solidFill>
                <a:effectLst/>
                <a:uLnTx/>
                <a:uFillTx/>
                <a:latin typeface="Arial"/>
                <a:cs typeface="Calibri"/>
              </a:rPr>
              <a:t>”</a:t>
            </a:r>
            <a:endParaRPr lang="en-US" sz="1400" b="0" i="0" u="none" strike="noStrike" kern="1200" cap="none" spc="0" normalizeH="0" baseline="0" noProof="0">
              <a:ln>
                <a:noFill/>
              </a:ln>
              <a:solidFill>
                <a:srgbClr val="002060"/>
              </a:solidFill>
              <a:effectLst/>
              <a:uLnTx/>
              <a:uFillTx/>
              <a:latin typeface="Arial"/>
              <a:cs typeface="Calibri"/>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060"/>
                </a:solidFill>
                <a:effectLst/>
                <a:uLnTx/>
                <a:uFillTx/>
                <a:latin typeface="Arial"/>
                <a:cs typeface="Calibri"/>
              </a:rPr>
              <a:t>“</a:t>
            </a:r>
            <a:r>
              <a:rPr kumimoji="0" lang="en-US" sz="1400" b="1" i="0" u="none" strike="noStrike" kern="1200" cap="none" spc="0" normalizeH="0" baseline="0" noProof="0">
                <a:ln>
                  <a:noFill/>
                </a:ln>
                <a:solidFill>
                  <a:srgbClr val="002060"/>
                </a:solidFill>
                <a:effectLst/>
                <a:uLnTx/>
                <a:uFillTx/>
                <a:latin typeface="Arial"/>
                <a:cs typeface="Calibri"/>
              </a:rPr>
              <a:t>Conference Sessions</a:t>
            </a:r>
            <a:r>
              <a:rPr kumimoji="0" lang="en-US" sz="1400" b="0" i="0" u="none" strike="noStrike" kern="1200" cap="none" spc="0" normalizeH="0" baseline="0" noProof="0">
                <a:ln>
                  <a:noFill/>
                </a:ln>
                <a:solidFill>
                  <a:srgbClr val="002060"/>
                </a:solidFill>
                <a:effectLst/>
                <a:uLnTx/>
                <a:uFillTx/>
                <a:latin typeface="Arial"/>
                <a:cs typeface="Calibri"/>
              </a:rPr>
              <a:t>”</a:t>
            </a:r>
            <a:endParaRPr lang="en-US" sz="1400" b="0" i="0" u="none" strike="noStrike" kern="1200" cap="none" spc="0" normalizeH="0" baseline="0" noProof="0">
              <a:ln>
                <a:noFill/>
              </a:ln>
              <a:solidFill>
                <a:srgbClr val="002060"/>
              </a:solidFill>
              <a:effectLst/>
              <a:uLnTx/>
              <a:uFillTx/>
              <a:latin typeface="Arial"/>
              <a:cs typeface="Calibri"/>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2060"/>
                </a:solidFill>
                <a:effectLst/>
                <a:uLnTx/>
                <a:uFillTx/>
                <a:latin typeface="Arial"/>
                <a:cs typeface="Calibri"/>
              </a:rPr>
              <a:t>“</a:t>
            </a:r>
            <a:r>
              <a:rPr kumimoji="0" lang="en-US" sz="1400" b="1" i="0" u="none" strike="noStrike" kern="1200" cap="none" spc="0" normalizeH="0" baseline="0" noProof="0">
                <a:ln>
                  <a:noFill/>
                </a:ln>
                <a:solidFill>
                  <a:srgbClr val="002060"/>
                </a:solidFill>
                <a:effectLst/>
                <a:uLnTx/>
                <a:uFillTx/>
                <a:latin typeface="Arial"/>
                <a:cs typeface="Calibri"/>
              </a:rPr>
              <a:t>Supplemental Training</a:t>
            </a:r>
            <a:r>
              <a:rPr kumimoji="0" lang="en-US" sz="1400" b="0" i="0" u="none" strike="noStrike" kern="1200" cap="none" spc="0" normalizeH="0" baseline="0" noProof="0">
                <a:ln>
                  <a:noFill/>
                </a:ln>
                <a:solidFill>
                  <a:srgbClr val="002060"/>
                </a:solidFill>
                <a:effectLst/>
                <a:uLnTx/>
                <a:uFillTx/>
                <a:latin typeface="Arial"/>
                <a:cs typeface="Calibri"/>
              </a:rPr>
              <a:t>”</a:t>
            </a:r>
            <a:endParaRPr lang="en-US" sz="1400" b="0" i="0" u="none"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i="0" u="none" strike="noStrike" kern="1200" cap="none" spc="0" normalizeH="0" baseline="0" noProof="0">
              <a:ln>
                <a:noFill/>
              </a:ln>
              <a:solidFill>
                <a:srgbClr val="FFFFFF"/>
              </a:solidFill>
              <a:effectLst/>
              <a:uLnTx/>
              <a:uFillTx/>
              <a:latin typeface="Arial"/>
              <a:cs typeface="Calibri" panose="020F0502020204030204" pitchFamily="34" charset="0"/>
            </a:endParaRPr>
          </a:p>
        </p:txBody>
      </p:sp>
      <p:sp>
        <p:nvSpPr>
          <p:cNvPr id="118" name="TextBox 55">
            <a:extLst>
              <a:ext uri="{FF2B5EF4-FFF2-40B4-BE49-F238E27FC236}">
                <a16:creationId xmlns:a16="http://schemas.microsoft.com/office/drawing/2014/main" id="{CDA1BFE4-5D15-4FDB-BBD0-36AF29BABF09}"/>
              </a:ext>
            </a:extLst>
          </p:cNvPr>
          <p:cNvSpPr txBox="1"/>
          <p:nvPr/>
        </p:nvSpPr>
        <p:spPr>
          <a:xfrm>
            <a:off x="3674147" y="3670552"/>
            <a:ext cx="1599303" cy="1600438"/>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3</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Locate the applicable session and </a:t>
            </a:r>
            <a:r>
              <a:rPr lang="en-US" sz="1400">
                <a:solidFill>
                  <a:srgbClr val="002060"/>
                </a:solidFill>
                <a:latin typeface="Arial"/>
                <a:cs typeface="Calibri"/>
              </a:rPr>
              <a:t>select the </a:t>
            </a:r>
            <a:r>
              <a:rPr kumimoji="0" lang="en-US" sz="1400" b="0" i="0" u="none" strike="noStrike" kern="1200" cap="none" spc="0" normalizeH="0" baseline="0" noProof="0">
                <a:ln>
                  <a:noFill/>
                </a:ln>
                <a:solidFill>
                  <a:srgbClr val="002060"/>
                </a:solidFill>
                <a:effectLst/>
                <a:uLnTx/>
                <a:uFillTx/>
                <a:latin typeface="Arial"/>
                <a:cs typeface="Calibri"/>
              </a:rPr>
              <a:t> “</a:t>
            </a:r>
            <a:r>
              <a:rPr kumimoji="0" lang="en-US" sz="1400" b="1" i="0" u="none" strike="noStrike" kern="1200" cap="none" spc="0" normalizeH="0" baseline="0" noProof="0">
                <a:ln>
                  <a:noFill/>
                </a:ln>
                <a:solidFill>
                  <a:srgbClr val="002060"/>
                </a:solidFill>
                <a:effectLst/>
                <a:uLnTx/>
                <a:uFillTx/>
                <a:latin typeface="Arial"/>
                <a:cs typeface="Calibri"/>
              </a:rPr>
              <a:t>Begin</a:t>
            </a:r>
            <a:r>
              <a:rPr kumimoji="0" lang="en-US" sz="1400" b="0" i="0" u="none" strike="noStrike" kern="1200" cap="none" spc="0" normalizeH="0" baseline="0" noProof="0">
                <a:ln>
                  <a:noFill/>
                </a:ln>
                <a:solidFill>
                  <a:srgbClr val="002060"/>
                </a:solidFill>
                <a:effectLst/>
                <a:uLnTx/>
                <a:uFillTx/>
                <a:latin typeface="Arial"/>
                <a:cs typeface="Calibri"/>
              </a:rPr>
              <a:t>” button.</a:t>
            </a:r>
            <a:endParaRPr lang="en-US" sz="1400" b="0" i="0" u="none" strike="noStrike" kern="1200" cap="none" spc="0" normalizeH="0" baseline="0" noProof="0">
              <a:ln>
                <a:noFill/>
              </a:ln>
              <a:solidFill>
                <a:srgbClr val="002060"/>
              </a:solidFill>
              <a:effectLst/>
              <a:uLnTx/>
              <a:uFillTx/>
              <a:latin typeface="Arial"/>
              <a:cs typeface="Calibri"/>
            </a:endParaRPr>
          </a:p>
        </p:txBody>
      </p:sp>
      <p:sp>
        <p:nvSpPr>
          <p:cNvPr id="119" name="TextBox 46">
            <a:extLst>
              <a:ext uri="{FF2B5EF4-FFF2-40B4-BE49-F238E27FC236}">
                <a16:creationId xmlns:a16="http://schemas.microsoft.com/office/drawing/2014/main" id="{09AFEE51-7653-4EF1-947D-FA642A491E27}"/>
              </a:ext>
            </a:extLst>
          </p:cNvPr>
          <p:cNvSpPr txBox="1"/>
          <p:nvPr/>
        </p:nvSpPr>
        <p:spPr>
          <a:xfrm>
            <a:off x="4864218" y="1482503"/>
            <a:ext cx="1703977" cy="1815882"/>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4</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Verify you have selected the correct training session, then select the</a:t>
            </a:r>
            <a:r>
              <a:rPr lang="en-US" sz="1400">
                <a:solidFill>
                  <a:srgbClr val="002060"/>
                </a:solidFill>
                <a:latin typeface="Arial"/>
                <a:cs typeface="Calibri"/>
              </a:rPr>
              <a:t> </a:t>
            </a:r>
            <a:r>
              <a:rPr kumimoji="0" lang="en-US" sz="1400" b="0" i="0" u="none" strike="noStrike" kern="1200" cap="none" spc="0" normalizeH="0" baseline="0" noProof="0">
                <a:ln>
                  <a:noFill/>
                </a:ln>
                <a:solidFill>
                  <a:srgbClr val="002060"/>
                </a:solidFill>
                <a:effectLst/>
                <a:uLnTx/>
                <a:uFillTx/>
                <a:latin typeface="Arial"/>
                <a:cs typeface="Calibri"/>
              </a:rPr>
              <a:t> “</a:t>
            </a:r>
            <a:r>
              <a:rPr kumimoji="0" lang="en-US" sz="1400" b="1" i="0" u="none" strike="noStrike" kern="1200" cap="none" spc="0" normalizeH="0" baseline="0" noProof="0">
                <a:ln>
                  <a:noFill/>
                </a:ln>
                <a:solidFill>
                  <a:srgbClr val="002060"/>
                </a:solidFill>
                <a:effectLst/>
                <a:uLnTx/>
                <a:uFillTx/>
                <a:latin typeface="Arial"/>
                <a:cs typeface="Calibri"/>
              </a:rPr>
              <a:t>Continue</a:t>
            </a:r>
            <a:r>
              <a:rPr kumimoji="0" lang="en-US" sz="1400" b="0" i="0" u="none" strike="noStrike" kern="1200" cap="none" spc="0" normalizeH="0" baseline="0" noProof="0">
                <a:ln>
                  <a:noFill/>
                </a:ln>
                <a:solidFill>
                  <a:srgbClr val="002060"/>
                </a:solidFill>
                <a:effectLst/>
                <a:uLnTx/>
                <a:uFillTx/>
                <a:latin typeface="Arial"/>
                <a:cs typeface="Calibri"/>
              </a:rPr>
              <a:t>” button.</a:t>
            </a:r>
            <a:endParaRPr lang="en-US" sz="1400" b="0" i="0" u="none" strike="noStrike" kern="1200" cap="none" spc="0" normalizeH="0" baseline="0" noProof="0">
              <a:ln>
                <a:noFill/>
              </a:ln>
              <a:solidFill>
                <a:srgbClr val="002060"/>
              </a:solidFill>
              <a:effectLst/>
              <a:uLnTx/>
              <a:uFillTx/>
              <a:latin typeface="Arial"/>
              <a:cs typeface="Calibri"/>
            </a:endParaRPr>
          </a:p>
        </p:txBody>
      </p:sp>
      <p:sp>
        <p:nvSpPr>
          <p:cNvPr id="120" name="TextBox 58">
            <a:extLst>
              <a:ext uri="{FF2B5EF4-FFF2-40B4-BE49-F238E27FC236}">
                <a16:creationId xmlns:a16="http://schemas.microsoft.com/office/drawing/2014/main" id="{60AB8489-C715-428F-9F5C-E8C9239CE797}"/>
              </a:ext>
            </a:extLst>
          </p:cNvPr>
          <p:cNvSpPr txBox="1"/>
          <p:nvPr/>
        </p:nvSpPr>
        <p:spPr>
          <a:xfrm>
            <a:off x="6635486" y="3117657"/>
            <a:ext cx="1703976" cy="1815882"/>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5</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Select the “</a:t>
            </a:r>
            <a:r>
              <a:rPr kumimoji="0" lang="en-US" sz="1400" b="1" i="0" u="none" strike="noStrike" kern="1200" cap="none" spc="0" normalizeH="0" baseline="0" noProof="0">
                <a:ln>
                  <a:noFill/>
                </a:ln>
                <a:solidFill>
                  <a:srgbClr val="002060"/>
                </a:solidFill>
                <a:effectLst/>
                <a:uLnTx/>
                <a:uFillTx/>
                <a:latin typeface="Arial"/>
                <a:cs typeface="Calibri"/>
              </a:rPr>
              <a:t>Yes</a:t>
            </a:r>
            <a:r>
              <a:rPr kumimoji="0" lang="en-US" sz="1400" b="0" i="0" u="none" strike="noStrike" kern="1200" cap="none" spc="0" normalizeH="0" baseline="0" noProof="0">
                <a:ln>
                  <a:noFill/>
                </a:ln>
                <a:solidFill>
                  <a:srgbClr val="002060"/>
                </a:solidFill>
                <a:effectLst/>
                <a:uLnTx/>
                <a:uFillTx/>
                <a:latin typeface="Arial"/>
                <a:cs typeface="Calibri"/>
              </a:rPr>
              <a:t>” button to certify you have completed 100% of the training.</a:t>
            </a:r>
            <a:r>
              <a:rPr lang="en-US" sz="1400">
                <a:solidFill>
                  <a:srgbClr val="002060"/>
                </a:solidFill>
                <a:latin typeface="Arial"/>
                <a:cs typeface="Calibri"/>
              </a:rPr>
              <a:t> </a:t>
            </a:r>
            <a:r>
              <a:rPr kumimoji="0" lang="en-US" sz="1400" b="0" i="0" u="none" strike="noStrike" kern="1200" cap="none" spc="0" normalizeH="0" baseline="0" noProof="0">
                <a:ln>
                  <a:noFill/>
                </a:ln>
                <a:solidFill>
                  <a:srgbClr val="002060"/>
                </a:solidFill>
                <a:effectLst/>
                <a:uLnTx/>
                <a:uFillTx/>
                <a:latin typeface="Arial"/>
                <a:cs typeface="Calibri"/>
              </a:rPr>
              <a:t> Select the “</a:t>
            </a:r>
            <a:r>
              <a:rPr kumimoji="0" lang="en-US" sz="1400" b="1" i="0" u="none" strike="noStrike" kern="1200" cap="none" spc="0" normalizeH="0" baseline="0" noProof="0">
                <a:ln>
                  <a:noFill/>
                </a:ln>
                <a:solidFill>
                  <a:srgbClr val="002060"/>
                </a:solidFill>
                <a:effectLst/>
                <a:uLnTx/>
                <a:uFillTx/>
                <a:latin typeface="Arial"/>
                <a:cs typeface="Calibri"/>
              </a:rPr>
              <a:t>Submit</a:t>
            </a:r>
            <a:r>
              <a:rPr kumimoji="0" lang="en-US" sz="1400" b="0" i="0" u="none" strike="noStrike" kern="1200" cap="none" spc="0" normalizeH="0" baseline="0" noProof="0">
                <a:ln>
                  <a:noFill/>
                </a:ln>
                <a:solidFill>
                  <a:srgbClr val="002060"/>
                </a:solidFill>
                <a:effectLst/>
                <a:uLnTx/>
                <a:uFillTx/>
                <a:latin typeface="Arial"/>
                <a:cs typeface="Calibri"/>
              </a:rPr>
              <a:t>” button.</a:t>
            </a:r>
            <a:endParaRPr lang="en-US" sz="1400" b="0" i="0" u="none" strike="noStrike" kern="1200" cap="none" spc="0" normalizeH="0" baseline="0" noProof="0">
              <a:ln>
                <a:noFill/>
              </a:ln>
              <a:solidFill>
                <a:srgbClr val="002060"/>
              </a:solidFill>
              <a:effectLst/>
              <a:uLnTx/>
              <a:uFillTx/>
              <a:latin typeface="Arial"/>
              <a:cs typeface="Calibri"/>
            </a:endParaRPr>
          </a:p>
        </p:txBody>
      </p:sp>
      <p:sp>
        <p:nvSpPr>
          <p:cNvPr id="121" name="TextBox 49">
            <a:extLst>
              <a:ext uri="{FF2B5EF4-FFF2-40B4-BE49-F238E27FC236}">
                <a16:creationId xmlns:a16="http://schemas.microsoft.com/office/drawing/2014/main" id="{4DBB2FAF-CB0C-44B4-ADB1-19098C86BCDD}"/>
              </a:ext>
            </a:extLst>
          </p:cNvPr>
          <p:cNvSpPr txBox="1"/>
          <p:nvPr/>
        </p:nvSpPr>
        <p:spPr>
          <a:xfrm>
            <a:off x="7733941" y="1113170"/>
            <a:ext cx="1599303" cy="138499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6</a:t>
            </a:r>
            <a:endParaRPr lang="en-US" sz="1400" b="1" i="0" u="sng" strike="noStrike" kern="1200" cap="none" spc="0" normalizeH="0" baseline="0" noProof="0">
              <a:ln>
                <a:noFill/>
              </a:ln>
              <a:solidFill>
                <a:srgbClr val="002060"/>
              </a:solidFill>
              <a:effectLst/>
              <a:uLnTx/>
              <a:uFillTx/>
              <a:latin typeface="Arial"/>
              <a:cs typeface="Calibri"/>
            </a:endParaRPr>
          </a:p>
          <a:p>
            <a:pPr algn="ctr">
              <a:defRPr/>
            </a:pPr>
            <a:r>
              <a:rPr kumimoji="0" lang="en-US" sz="1400" b="0" i="0" u="none" strike="noStrike" kern="1200" cap="none" spc="0" normalizeH="0" baseline="0" noProof="0">
                <a:ln>
                  <a:noFill/>
                </a:ln>
                <a:solidFill>
                  <a:srgbClr val="002060"/>
                </a:solidFill>
                <a:effectLst/>
                <a:uLnTx/>
                <a:uFillTx/>
                <a:latin typeface="Arial"/>
                <a:cs typeface="Calibri"/>
              </a:rPr>
              <a:t>Enter the Date of Training, then select the</a:t>
            </a:r>
            <a:r>
              <a:rPr lang="en-US" sz="1400">
                <a:solidFill>
                  <a:srgbClr val="002060"/>
                </a:solidFill>
                <a:latin typeface="Arial"/>
                <a:cs typeface="Calibri"/>
              </a:rPr>
              <a:t> </a:t>
            </a:r>
            <a:r>
              <a:rPr kumimoji="0" lang="en-US" sz="1400" b="0" i="0" u="none" strike="noStrike" kern="1200" cap="none" spc="0" normalizeH="0" baseline="0" noProof="0">
                <a:ln>
                  <a:noFill/>
                </a:ln>
                <a:solidFill>
                  <a:srgbClr val="002060"/>
                </a:solidFill>
                <a:effectLst/>
                <a:uLnTx/>
                <a:uFillTx/>
                <a:latin typeface="Arial"/>
                <a:cs typeface="Calibri"/>
              </a:rPr>
              <a:t> “</a:t>
            </a:r>
            <a:r>
              <a:rPr kumimoji="0" lang="en-US" sz="1400" b="1" i="0" u="none" strike="noStrike" kern="1200" cap="none" spc="0" normalizeH="0" baseline="0" noProof="0">
                <a:ln>
                  <a:noFill/>
                </a:ln>
                <a:solidFill>
                  <a:srgbClr val="002060"/>
                </a:solidFill>
                <a:effectLst/>
                <a:uLnTx/>
                <a:uFillTx/>
                <a:latin typeface="Arial"/>
                <a:cs typeface="Calibri"/>
              </a:rPr>
              <a:t>Submit</a:t>
            </a:r>
            <a:r>
              <a:rPr kumimoji="0" lang="en-US" sz="1400" b="0" i="0" u="none" strike="noStrike" kern="1200" cap="none" spc="0" normalizeH="0" baseline="0" noProof="0">
                <a:ln>
                  <a:noFill/>
                </a:ln>
                <a:solidFill>
                  <a:srgbClr val="002060"/>
                </a:solidFill>
                <a:effectLst/>
                <a:uLnTx/>
                <a:uFillTx/>
                <a:latin typeface="Arial"/>
                <a:cs typeface="Calibri"/>
              </a:rPr>
              <a:t>” button.</a:t>
            </a:r>
            <a:r>
              <a:rPr lang="en-US" sz="1400">
                <a:solidFill>
                  <a:srgbClr val="002060"/>
                </a:solidFill>
                <a:latin typeface="Arial"/>
                <a:cs typeface="Calibri"/>
              </a:rPr>
              <a:t>  </a:t>
            </a:r>
            <a:endParaRPr lang="en-US" sz="1400" b="0" i="0" u="none" strike="noStrike" kern="1200" cap="none" spc="0" normalizeH="0" baseline="0" noProof="0">
              <a:ln>
                <a:noFill/>
              </a:ln>
              <a:solidFill>
                <a:srgbClr val="002060"/>
              </a:solidFill>
              <a:effectLst/>
              <a:uLnTx/>
              <a:uFillTx/>
              <a:latin typeface="Arial"/>
              <a:cs typeface="Calibri" panose="020F0502020204030204" pitchFamily="34" charset="0"/>
            </a:endParaRPr>
          </a:p>
        </p:txBody>
      </p:sp>
      <p:sp>
        <p:nvSpPr>
          <p:cNvPr id="122" name="TextBox 49">
            <a:extLst>
              <a:ext uri="{FF2B5EF4-FFF2-40B4-BE49-F238E27FC236}">
                <a16:creationId xmlns:a16="http://schemas.microsoft.com/office/drawing/2014/main" id="{7F00AF6F-DF5D-4603-8253-9A057B310545}"/>
              </a:ext>
            </a:extLst>
          </p:cNvPr>
          <p:cNvSpPr txBox="1"/>
          <p:nvPr/>
        </p:nvSpPr>
        <p:spPr>
          <a:xfrm>
            <a:off x="9219867" y="3029046"/>
            <a:ext cx="1599303" cy="1384995"/>
          </a:xfrm>
          <a:prstGeom prst="rect">
            <a:avLst/>
          </a:prstGeom>
          <a:noFill/>
        </p:spPr>
        <p:txBody>
          <a:bodyPr wrap="square" lIns="91440" tIns="45720" rIns="91440" bIns="4572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srgbClr val="002060"/>
                </a:solidFill>
                <a:effectLst/>
                <a:uLnTx/>
                <a:uFillTx/>
                <a:latin typeface="Arial"/>
                <a:cs typeface="Calibri"/>
              </a:rPr>
              <a:t>Step 7</a:t>
            </a:r>
            <a:endParaRPr lang="en-US" sz="1400" b="1" i="0" u="sng" strike="noStrike" kern="1200" cap="none" spc="0" normalizeH="0" baseline="0" noProof="0">
              <a:ln>
                <a:noFill/>
              </a:ln>
              <a:solidFill>
                <a:srgbClr val="002060"/>
              </a:solidFill>
              <a:effectLst/>
              <a:uLnTx/>
              <a:uFillTx/>
              <a:latin typeface="Arial"/>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2060"/>
                </a:solidFill>
                <a:effectLst/>
                <a:uLnTx/>
                <a:uFillTx/>
                <a:latin typeface="Arial"/>
                <a:cs typeface="Calibri"/>
              </a:rPr>
              <a:t>Download your results and keep the certificate for your records</a:t>
            </a:r>
            <a:r>
              <a:rPr kumimoji="0" lang="en-US" sz="1400" b="0" i="0" u="none" strike="noStrike" kern="1200" cap="none" spc="0" normalizeH="0" baseline="0" noProof="0">
                <a:ln>
                  <a:noFill/>
                </a:ln>
                <a:solidFill>
                  <a:srgbClr val="072B62"/>
                </a:solidFill>
                <a:effectLst/>
                <a:uLnTx/>
                <a:uFillTx/>
                <a:latin typeface="Arial"/>
                <a:cs typeface="Calibri"/>
              </a:rPr>
              <a:t>. </a:t>
            </a:r>
            <a:r>
              <a:rPr kumimoji="0" lang="en-US" sz="1400" b="0" i="0" u="none" strike="noStrike" kern="1200" cap="none" spc="0" normalizeH="0" baseline="0" noProof="0">
                <a:ln>
                  <a:noFill/>
                </a:ln>
                <a:solidFill>
                  <a:srgbClr val="FFFFFF"/>
                </a:solidFill>
                <a:effectLst/>
                <a:uLnTx/>
                <a:uFillTx/>
                <a:latin typeface="Arial"/>
                <a:cs typeface="Calibri"/>
              </a:rPr>
              <a:t>page.</a:t>
            </a:r>
            <a:endParaRPr lang="en-US" sz="1400" b="0" i="0" u="none" strike="noStrike" kern="1200" cap="none" spc="0" normalizeH="0" baseline="0" noProof="0">
              <a:ln>
                <a:noFill/>
              </a:ln>
              <a:solidFill>
                <a:srgbClr val="FFFFFF"/>
              </a:solidFill>
              <a:effectLst/>
              <a:uLnTx/>
              <a:uFillTx/>
              <a:latin typeface="Arial"/>
              <a:cs typeface="Calibri"/>
            </a:endParaRPr>
          </a:p>
        </p:txBody>
      </p:sp>
      <p:sp>
        <p:nvSpPr>
          <p:cNvPr id="2" name="Rectangle 1">
            <a:extLst>
              <a:ext uri="{FF2B5EF4-FFF2-40B4-BE49-F238E27FC236}">
                <a16:creationId xmlns:a16="http://schemas.microsoft.com/office/drawing/2014/main" id="{FE86328A-9BE7-A21D-A34C-D7CA0D594045}"/>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8612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grpSp>
        <p:nvGrpSpPr>
          <p:cNvPr id="3" name="Group 2">
            <a:extLst>
              <a:ext uri="{FF2B5EF4-FFF2-40B4-BE49-F238E27FC236}">
                <a16:creationId xmlns:a16="http://schemas.microsoft.com/office/drawing/2014/main" id="{7225461F-E8EE-478F-A8EA-C0964C2578DB}"/>
              </a:ext>
              <a:ext uri="{C183D7F6-B498-43B3-948B-1728B52AA6E4}">
                <adec:decorative xmlns:adec="http://schemas.microsoft.com/office/drawing/2017/decorative" val="1"/>
              </a:ext>
            </a:extLst>
          </p:cNvPr>
          <p:cNvGrpSpPr/>
          <p:nvPr/>
        </p:nvGrpSpPr>
        <p:grpSpPr>
          <a:xfrm>
            <a:off x="1415996" y="894522"/>
            <a:ext cx="9360004" cy="5745231"/>
            <a:chOff x="1415996" y="894522"/>
            <a:chExt cx="9360004" cy="5745231"/>
          </a:xfrm>
        </p:grpSpPr>
        <p:sp>
          <p:nvSpPr>
            <p:cNvPr id="61" name="Rectangle 108">
              <a:extLst>
                <a:ext uri="{FF2B5EF4-FFF2-40B4-BE49-F238E27FC236}">
                  <a16:creationId xmlns:a16="http://schemas.microsoft.com/office/drawing/2014/main" id="{428A93BB-5A1F-FE35-16A5-0EFCF0A5AF0B}"/>
                </a:ext>
              </a:extLst>
            </p:cNvPr>
            <p:cNvSpPr/>
            <p:nvPr/>
          </p:nvSpPr>
          <p:spPr bwMode="auto">
            <a:xfrm flipV="1">
              <a:off x="1424696" y="2125010"/>
              <a:ext cx="2834640" cy="3847664"/>
            </a:xfrm>
            <a:prstGeom prst="round2SameRect">
              <a:avLst/>
            </a:prstGeom>
            <a:solidFill>
              <a:schemeClr val="accent1"/>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3" name="Rectangle 110">
              <a:extLst>
                <a:ext uri="{FF2B5EF4-FFF2-40B4-BE49-F238E27FC236}">
                  <a16:creationId xmlns:a16="http://schemas.microsoft.com/office/drawing/2014/main" id="{062D1FD6-0EDB-9990-B722-15A8EF9BA2D5}"/>
                </a:ext>
              </a:extLst>
            </p:cNvPr>
            <p:cNvSpPr/>
            <p:nvPr/>
          </p:nvSpPr>
          <p:spPr bwMode="auto">
            <a:xfrm flipV="1">
              <a:off x="4683387" y="2792089"/>
              <a:ext cx="2834640" cy="3847664"/>
            </a:xfrm>
            <a:prstGeom prst="round2SameRect">
              <a:avLst/>
            </a:prstGeom>
            <a:solidFill>
              <a:schemeClr val="accent3"/>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5" name="Rectangle 112">
              <a:extLst>
                <a:ext uri="{FF2B5EF4-FFF2-40B4-BE49-F238E27FC236}">
                  <a16:creationId xmlns:a16="http://schemas.microsoft.com/office/drawing/2014/main" id="{B5795A86-E56A-A9EE-E303-6A35AC655A0F}"/>
                </a:ext>
              </a:extLst>
            </p:cNvPr>
            <p:cNvSpPr/>
            <p:nvPr/>
          </p:nvSpPr>
          <p:spPr bwMode="auto">
            <a:xfrm flipV="1">
              <a:off x="7928137" y="2115814"/>
              <a:ext cx="2834640" cy="3847664"/>
            </a:xfrm>
            <a:prstGeom prst="round2SameRect">
              <a:avLst/>
            </a:prstGeom>
            <a:solidFill>
              <a:schemeClr val="accent5"/>
            </a:solid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6" name="Arrow: Pentagon 65">
              <a:extLst>
                <a:ext uri="{FF2B5EF4-FFF2-40B4-BE49-F238E27FC236}">
                  <a16:creationId xmlns:a16="http://schemas.microsoft.com/office/drawing/2014/main" id="{84EE4368-2A7B-6747-F6E6-B39AD690040D}"/>
                </a:ext>
              </a:extLst>
            </p:cNvPr>
            <p:cNvSpPr/>
            <p:nvPr/>
          </p:nvSpPr>
          <p:spPr bwMode="auto">
            <a:xfrm rot="5400000">
              <a:off x="4865510" y="-2554991"/>
              <a:ext cx="2460977" cy="9360003"/>
            </a:xfrm>
            <a:prstGeom prst="homePlate">
              <a:avLst/>
            </a:prstGeom>
            <a:solidFill>
              <a:schemeClr val="tx1">
                <a:lumMod val="65000"/>
                <a:lumOff val="35000"/>
              </a:schemeClr>
            </a:solidFill>
            <a:ln>
              <a:noFill/>
            </a:ln>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7" name="Arc 66">
              <a:extLst>
                <a:ext uri="{FF2B5EF4-FFF2-40B4-BE49-F238E27FC236}">
                  <a16:creationId xmlns:a16="http://schemas.microsoft.com/office/drawing/2014/main" id="{6959EBD0-5B62-17FD-2FCE-82591EB3D10D}"/>
                </a:ext>
              </a:extLst>
            </p:cNvPr>
            <p:cNvSpPr/>
            <p:nvPr/>
          </p:nvSpPr>
          <p:spPr bwMode="auto">
            <a:xfrm>
              <a:off x="2180063" y="1873246"/>
              <a:ext cx="1025143" cy="1025143"/>
            </a:xfrm>
            <a:prstGeom prst="arc">
              <a:avLst>
                <a:gd name="adj1" fmla="val 1470355"/>
                <a:gd name="adj2" fmla="val 11170415"/>
              </a:avLst>
            </a:prstGeom>
            <a:noFill/>
            <a:ln w="19050">
              <a:solidFill>
                <a:schemeClr val="accent1">
                  <a:lumMod val="75000"/>
                </a:schemeClr>
              </a:solidFill>
              <a:headEnd type="oval" w="sm" len="sm"/>
              <a:tailEnd type="oval"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69" name="Arc 68">
              <a:extLst>
                <a:ext uri="{FF2B5EF4-FFF2-40B4-BE49-F238E27FC236}">
                  <a16:creationId xmlns:a16="http://schemas.microsoft.com/office/drawing/2014/main" id="{305F5100-7555-8519-7DAC-4EC1AA75DE4F}"/>
                </a:ext>
              </a:extLst>
            </p:cNvPr>
            <p:cNvSpPr/>
            <p:nvPr/>
          </p:nvSpPr>
          <p:spPr bwMode="auto">
            <a:xfrm>
              <a:off x="5582789" y="2840720"/>
              <a:ext cx="1025143" cy="1025143"/>
            </a:xfrm>
            <a:prstGeom prst="arc">
              <a:avLst>
                <a:gd name="adj1" fmla="val 21077903"/>
                <a:gd name="adj2" fmla="val 11227527"/>
              </a:avLst>
            </a:prstGeom>
            <a:noFill/>
            <a:ln w="19050">
              <a:solidFill>
                <a:schemeClr val="accent3">
                  <a:lumMod val="75000"/>
                </a:schemeClr>
              </a:solidFill>
              <a:headEnd type="oval" w="sm" len="sm"/>
              <a:tailEnd type="oval"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1" name="Arc 70">
              <a:extLst>
                <a:ext uri="{FF2B5EF4-FFF2-40B4-BE49-F238E27FC236}">
                  <a16:creationId xmlns:a16="http://schemas.microsoft.com/office/drawing/2014/main" id="{9E4B179C-32C7-2363-E9AA-91B7AE732F11}"/>
                </a:ext>
              </a:extLst>
            </p:cNvPr>
            <p:cNvSpPr/>
            <p:nvPr/>
          </p:nvSpPr>
          <p:spPr bwMode="auto">
            <a:xfrm>
              <a:off x="8832886" y="1882739"/>
              <a:ext cx="1025143" cy="1025143"/>
            </a:xfrm>
            <a:prstGeom prst="arc">
              <a:avLst>
                <a:gd name="adj1" fmla="val 21214652"/>
                <a:gd name="adj2" fmla="val 9269757"/>
              </a:avLst>
            </a:prstGeom>
            <a:noFill/>
            <a:ln w="19050">
              <a:solidFill>
                <a:schemeClr val="accent5">
                  <a:lumMod val="75000"/>
                </a:schemeClr>
              </a:solidFill>
              <a:headEnd type="oval" w="sm" len="sm"/>
              <a:tailEnd type="oval" w="sm" len="sm"/>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2" name="TextBox 22">
              <a:extLst>
                <a:ext uri="{FF2B5EF4-FFF2-40B4-BE49-F238E27FC236}">
                  <a16:creationId xmlns:a16="http://schemas.microsoft.com/office/drawing/2014/main" id="{A95DB48B-4B9A-2832-6826-BDEE60614E82}"/>
                </a:ext>
              </a:extLst>
            </p:cNvPr>
            <p:cNvSpPr txBox="1"/>
            <p:nvPr/>
          </p:nvSpPr>
          <p:spPr>
            <a:xfrm>
              <a:off x="3727634" y="1849284"/>
              <a:ext cx="4736729" cy="830997"/>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Arial"/>
                  <a:cs typeface="Calibri"/>
                </a:rPr>
                <a:t>ROLES AND RESPONSIBILITIES</a:t>
              </a:r>
              <a:endParaRPr lang="en-US" sz="2400" b="1" i="0" u="none" strike="noStrike" kern="1200" cap="none" spc="0" normalizeH="0" baseline="0" noProof="0" dirty="0">
                <a:ln>
                  <a:noFill/>
                </a:ln>
                <a:solidFill>
                  <a:schemeClr val="bg1"/>
                </a:solidFill>
                <a:effectLst/>
                <a:uLnTx/>
                <a:uFillTx/>
                <a:latin typeface="Arial"/>
                <a:cs typeface="Calibri"/>
              </a:endParaRPr>
            </a:p>
          </p:txBody>
        </p:sp>
        <p:sp>
          <p:nvSpPr>
            <p:cNvPr id="73" name="Arrow: Chevron 72">
              <a:extLst>
                <a:ext uri="{FF2B5EF4-FFF2-40B4-BE49-F238E27FC236}">
                  <a16:creationId xmlns:a16="http://schemas.microsoft.com/office/drawing/2014/main" id="{DE604AC2-391D-4E25-EFD0-D0733834693A}"/>
                </a:ext>
              </a:extLst>
            </p:cNvPr>
            <p:cNvSpPr/>
            <p:nvPr/>
          </p:nvSpPr>
          <p:spPr bwMode="white">
            <a:xfrm rot="5400000">
              <a:off x="5375427" y="-1911360"/>
              <a:ext cx="1441142" cy="9360003"/>
            </a:xfrm>
            <a:prstGeom prst="chevron">
              <a:avLst>
                <a:gd name="adj" fmla="val 91052"/>
              </a:avLst>
            </a:prstGeom>
            <a:noFill/>
            <a:ln>
              <a:noFill/>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4" name="Oval 73">
              <a:extLst>
                <a:ext uri="{FF2B5EF4-FFF2-40B4-BE49-F238E27FC236}">
                  <a16:creationId xmlns:a16="http://schemas.microsoft.com/office/drawing/2014/main" id="{C45A7002-EB11-B1BE-BC5F-DD024B3BC7BB}"/>
                </a:ext>
              </a:extLst>
            </p:cNvPr>
            <p:cNvSpPr/>
            <p:nvPr/>
          </p:nvSpPr>
          <p:spPr bwMode="auto">
            <a:xfrm>
              <a:off x="2242278" y="1935461"/>
              <a:ext cx="900714" cy="900714"/>
            </a:xfrm>
            <a:prstGeom prst="ellipse">
              <a:avLst/>
            </a:prstGeom>
            <a:solidFill>
              <a:schemeClr val="accent1">
                <a:lumMod val="75000"/>
              </a:schemeClr>
            </a:solid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5" name="Oval 74">
              <a:extLst>
                <a:ext uri="{FF2B5EF4-FFF2-40B4-BE49-F238E27FC236}">
                  <a16:creationId xmlns:a16="http://schemas.microsoft.com/office/drawing/2014/main" id="{30B067C5-A33B-2218-0F6E-06D499E0F141}"/>
                </a:ext>
              </a:extLst>
            </p:cNvPr>
            <p:cNvSpPr/>
            <p:nvPr/>
          </p:nvSpPr>
          <p:spPr bwMode="auto">
            <a:xfrm>
              <a:off x="2333050" y="2026232"/>
              <a:ext cx="719170" cy="719170"/>
            </a:xfrm>
            <a:prstGeom prst="ellipse">
              <a:avLst/>
            </a:prstGeom>
            <a:solidFill>
              <a:schemeClr val="accent1"/>
            </a:solidFill>
            <a:ln w="15875">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8" name="Oval 77">
              <a:extLst>
                <a:ext uri="{FF2B5EF4-FFF2-40B4-BE49-F238E27FC236}">
                  <a16:creationId xmlns:a16="http://schemas.microsoft.com/office/drawing/2014/main" id="{FA76DEDF-C0A9-BDCE-725C-E3D435CECBA7}"/>
                </a:ext>
              </a:extLst>
            </p:cNvPr>
            <p:cNvSpPr/>
            <p:nvPr/>
          </p:nvSpPr>
          <p:spPr bwMode="auto">
            <a:xfrm>
              <a:off x="5645004" y="2902935"/>
              <a:ext cx="900714" cy="900714"/>
            </a:xfrm>
            <a:prstGeom prst="ellipse">
              <a:avLst/>
            </a:prstGeom>
            <a:solidFill>
              <a:schemeClr val="accent3">
                <a:lumMod val="75000"/>
              </a:schemeClr>
            </a:solid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79" name="Oval 78">
              <a:extLst>
                <a:ext uri="{FF2B5EF4-FFF2-40B4-BE49-F238E27FC236}">
                  <a16:creationId xmlns:a16="http://schemas.microsoft.com/office/drawing/2014/main" id="{FD4F4C5B-366C-F455-0A63-8F7D8181979A}"/>
                </a:ext>
              </a:extLst>
            </p:cNvPr>
            <p:cNvSpPr/>
            <p:nvPr/>
          </p:nvSpPr>
          <p:spPr bwMode="auto">
            <a:xfrm>
              <a:off x="5735776" y="2993706"/>
              <a:ext cx="719170" cy="719170"/>
            </a:xfrm>
            <a:prstGeom prst="ellipse">
              <a:avLst/>
            </a:prstGeom>
            <a:solidFill>
              <a:schemeClr val="accent3"/>
            </a:solidFill>
            <a:ln w="15875">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82" name="Oval 81">
              <a:extLst>
                <a:ext uri="{FF2B5EF4-FFF2-40B4-BE49-F238E27FC236}">
                  <a16:creationId xmlns:a16="http://schemas.microsoft.com/office/drawing/2014/main" id="{2A51207A-8BB2-5C2A-034C-7951A519C9C5}"/>
                </a:ext>
              </a:extLst>
            </p:cNvPr>
            <p:cNvSpPr/>
            <p:nvPr/>
          </p:nvSpPr>
          <p:spPr bwMode="auto">
            <a:xfrm>
              <a:off x="8895101" y="1944954"/>
              <a:ext cx="900714" cy="900714"/>
            </a:xfrm>
            <a:prstGeom prst="ellipse">
              <a:avLst/>
            </a:prstGeom>
            <a:solidFill>
              <a:schemeClr val="accent5">
                <a:lumMod val="75000"/>
              </a:schemeClr>
            </a:solidFill>
            <a:ln>
              <a:no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83" name="Oval 82">
              <a:extLst>
                <a:ext uri="{FF2B5EF4-FFF2-40B4-BE49-F238E27FC236}">
                  <a16:creationId xmlns:a16="http://schemas.microsoft.com/office/drawing/2014/main" id="{16E9E2ED-6EDA-CCBC-F4C1-131377D00507}"/>
                </a:ext>
              </a:extLst>
            </p:cNvPr>
            <p:cNvSpPr/>
            <p:nvPr/>
          </p:nvSpPr>
          <p:spPr bwMode="auto">
            <a:xfrm>
              <a:off x="8985873" y="2035725"/>
              <a:ext cx="719170" cy="719170"/>
            </a:xfrm>
            <a:prstGeom prst="ellipse">
              <a:avLst/>
            </a:prstGeom>
            <a:solidFill>
              <a:schemeClr val="accent5"/>
            </a:solidFill>
            <a:ln w="15875">
              <a:solidFill>
                <a:schemeClr val="bg1"/>
              </a:solidFill>
            </a:ln>
          </p:spPr>
          <p:txBody>
            <a:bodyPr vert="horz" wrap="square" lIns="91440" tIns="45720" rIns="91440" bIns="45720" numCol="1" rtlCol="0" anchor="t" anchorCtr="0" compatLnSpc="1">
              <a:prstTxWarp prst="textNoShape">
                <a:avLst/>
              </a:prstTxWarp>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94" name="Freeform: Shape 93">
              <a:extLst>
                <a:ext uri="{FF2B5EF4-FFF2-40B4-BE49-F238E27FC236}">
                  <a16:creationId xmlns:a16="http://schemas.microsoft.com/office/drawing/2014/main" id="{22EAEF59-79AA-5FF3-A461-BD6268BF027A}"/>
                </a:ext>
              </a:extLst>
            </p:cNvPr>
            <p:cNvSpPr/>
            <p:nvPr/>
          </p:nvSpPr>
          <p:spPr>
            <a:xfrm>
              <a:off x="5832536" y="1045834"/>
              <a:ext cx="526927" cy="682662"/>
            </a:xfrm>
            <a:custGeom>
              <a:avLst/>
              <a:gdLst>
                <a:gd name="connsiteX0" fmla="*/ 75908 w 514767"/>
                <a:gd name="connsiteY0" fmla="*/ 527963 h 666908"/>
                <a:gd name="connsiteX1" fmla="*/ 63824 w 514767"/>
                <a:gd name="connsiteY1" fmla="*/ 529984 h 666908"/>
                <a:gd name="connsiteX2" fmla="*/ 44124 w 514767"/>
                <a:gd name="connsiteY2" fmla="*/ 551237 h 666908"/>
                <a:gd name="connsiteX3" fmla="*/ 40465 w 514767"/>
                <a:gd name="connsiteY3" fmla="*/ 544206 h 666908"/>
                <a:gd name="connsiteX4" fmla="*/ 27093 w 514767"/>
                <a:gd name="connsiteY4" fmla="*/ 539260 h 666908"/>
                <a:gd name="connsiteX5" fmla="*/ 22806 w 514767"/>
                <a:gd name="connsiteY5" fmla="*/ 553237 h 666908"/>
                <a:gd name="connsiteX6" fmla="*/ 32274 w 514767"/>
                <a:gd name="connsiteY6" fmla="*/ 572235 h 666908"/>
                <a:gd name="connsiteX7" fmla="*/ 49613 w 514767"/>
                <a:gd name="connsiteY7" fmla="*/ 574703 h 666908"/>
                <a:gd name="connsiteX8" fmla="*/ 77631 w 514767"/>
                <a:gd name="connsiteY8" fmla="*/ 544185 h 666908"/>
                <a:gd name="connsiteX9" fmla="*/ 80684 w 514767"/>
                <a:gd name="connsiteY9" fmla="*/ 538760 h 666908"/>
                <a:gd name="connsiteX10" fmla="*/ 75908 w 514767"/>
                <a:gd name="connsiteY10" fmla="*/ 527963 h 666908"/>
                <a:gd name="connsiteX11" fmla="*/ 75919 w 514767"/>
                <a:gd name="connsiteY11" fmla="*/ 450299 h 666908"/>
                <a:gd name="connsiteX12" fmla="*/ 63824 w 514767"/>
                <a:gd name="connsiteY12" fmla="*/ 452299 h 666908"/>
                <a:gd name="connsiteX13" fmla="*/ 44134 w 514767"/>
                <a:gd name="connsiteY13" fmla="*/ 473574 h 666908"/>
                <a:gd name="connsiteX14" fmla="*/ 40475 w 514767"/>
                <a:gd name="connsiteY14" fmla="*/ 466564 h 666908"/>
                <a:gd name="connsiteX15" fmla="*/ 27104 w 514767"/>
                <a:gd name="connsiteY15" fmla="*/ 461586 h 666908"/>
                <a:gd name="connsiteX16" fmla="*/ 22796 w 514767"/>
                <a:gd name="connsiteY16" fmla="*/ 475552 h 666908"/>
                <a:gd name="connsiteX17" fmla="*/ 32263 w 514767"/>
                <a:gd name="connsiteY17" fmla="*/ 494551 h 666908"/>
                <a:gd name="connsiteX18" fmla="*/ 49591 w 514767"/>
                <a:gd name="connsiteY18" fmla="*/ 497040 h 666908"/>
                <a:gd name="connsiteX19" fmla="*/ 77621 w 514767"/>
                <a:gd name="connsiteY19" fmla="*/ 466521 h 666908"/>
                <a:gd name="connsiteX20" fmla="*/ 80684 w 514767"/>
                <a:gd name="connsiteY20" fmla="*/ 461096 h 666908"/>
                <a:gd name="connsiteX21" fmla="*/ 75919 w 514767"/>
                <a:gd name="connsiteY21" fmla="*/ 450299 h 666908"/>
                <a:gd name="connsiteX22" fmla="*/ 70247 w 514767"/>
                <a:gd name="connsiteY22" fmla="*/ 368172 h 666908"/>
                <a:gd name="connsiteX23" fmla="*/ 61867 w 514767"/>
                <a:gd name="connsiteY23" fmla="*/ 373455 h 666908"/>
                <a:gd name="connsiteX24" fmla="*/ 44124 w 514767"/>
                <a:gd name="connsiteY24" fmla="*/ 392698 h 666908"/>
                <a:gd name="connsiteX25" fmla="*/ 40624 w 514767"/>
                <a:gd name="connsiteY25" fmla="*/ 385944 h 666908"/>
                <a:gd name="connsiteX26" fmla="*/ 26934 w 514767"/>
                <a:gd name="connsiteY26" fmla="*/ 380742 h 666908"/>
                <a:gd name="connsiteX27" fmla="*/ 22870 w 514767"/>
                <a:gd name="connsiteY27" fmla="*/ 394804 h 666908"/>
                <a:gd name="connsiteX28" fmla="*/ 31859 w 514767"/>
                <a:gd name="connsiteY28" fmla="*/ 412856 h 666908"/>
                <a:gd name="connsiteX29" fmla="*/ 50464 w 514767"/>
                <a:gd name="connsiteY29" fmla="*/ 415228 h 666908"/>
                <a:gd name="connsiteX30" fmla="*/ 76323 w 514767"/>
                <a:gd name="connsiteY30" fmla="*/ 387071 h 666908"/>
                <a:gd name="connsiteX31" fmla="*/ 77876 w 514767"/>
                <a:gd name="connsiteY31" fmla="*/ 370817 h 666908"/>
                <a:gd name="connsiteX32" fmla="*/ 70247 w 514767"/>
                <a:gd name="connsiteY32" fmla="*/ 368172 h 666908"/>
                <a:gd name="connsiteX33" fmla="*/ 75770 w 514767"/>
                <a:gd name="connsiteY33" fmla="*/ 288389 h 666908"/>
                <a:gd name="connsiteX34" fmla="*/ 63707 w 514767"/>
                <a:gd name="connsiteY34" fmla="*/ 290590 h 666908"/>
                <a:gd name="connsiteX35" fmla="*/ 44124 w 514767"/>
                <a:gd name="connsiteY35" fmla="*/ 311769 h 666908"/>
                <a:gd name="connsiteX36" fmla="*/ 40635 w 514767"/>
                <a:gd name="connsiteY36" fmla="*/ 305057 h 666908"/>
                <a:gd name="connsiteX37" fmla="*/ 26955 w 514767"/>
                <a:gd name="connsiteY37" fmla="*/ 299834 h 666908"/>
                <a:gd name="connsiteX38" fmla="*/ 22870 w 514767"/>
                <a:gd name="connsiteY38" fmla="*/ 313865 h 666908"/>
                <a:gd name="connsiteX39" fmla="*/ 32359 w 514767"/>
                <a:gd name="connsiteY39" fmla="*/ 332863 h 666908"/>
                <a:gd name="connsiteX40" fmla="*/ 49698 w 514767"/>
                <a:gd name="connsiteY40" fmla="*/ 335076 h 666908"/>
                <a:gd name="connsiteX41" fmla="*/ 77727 w 514767"/>
                <a:gd name="connsiteY41" fmla="*/ 304557 h 666908"/>
                <a:gd name="connsiteX42" fmla="*/ 80716 w 514767"/>
                <a:gd name="connsiteY42" fmla="*/ 299100 h 666908"/>
                <a:gd name="connsiteX43" fmla="*/ 75770 w 514767"/>
                <a:gd name="connsiteY43" fmla="*/ 288389 h 666908"/>
                <a:gd name="connsiteX44" fmla="*/ 222853 w 514767"/>
                <a:gd name="connsiteY44" fmla="*/ 205992 h 666908"/>
                <a:gd name="connsiteX45" fmla="*/ 226618 w 514767"/>
                <a:gd name="connsiteY45" fmla="*/ 206311 h 666908"/>
                <a:gd name="connsiteX46" fmla="*/ 219757 w 514767"/>
                <a:gd name="connsiteY46" fmla="*/ 283676 h 666908"/>
                <a:gd name="connsiteX47" fmla="*/ 219725 w 514767"/>
                <a:gd name="connsiteY47" fmla="*/ 298217 h 666908"/>
                <a:gd name="connsiteX48" fmla="*/ 126904 w 514767"/>
                <a:gd name="connsiteY48" fmla="*/ 298217 h 666908"/>
                <a:gd name="connsiteX49" fmla="*/ 121596 w 514767"/>
                <a:gd name="connsiteY49" fmla="*/ 298345 h 666908"/>
                <a:gd name="connsiteX50" fmla="*/ 112671 w 514767"/>
                <a:gd name="connsiteY50" fmla="*/ 308461 h 666908"/>
                <a:gd name="connsiteX51" fmla="*/ 122149 w 514767"/>
                <a:gd name="connsiteY51" fmla="*/ 318024 h 666908"/>
                <a:gd name="connsiteX52" fmla="*/ 133307 w 514767"/>
                <a:gd name="connsiteY52" fmla="*/ 318077 h 666908"/>
                <a:gd name="connsiteX53" fmla="*/ 213077 w 514767"/>
                <a:gd name="connsiteY53" fmla="*/ 318088 h 666908"/>
                <a:gd name="connsiteX54" fmla="*/ 219310 w 514767"/>
                <a:gd name="connsiteY54" fmla="*/ 318088 h 666908"/>
                <a:gd name="connsiteX55" fmla="*/ 219310 w 514767"/>
                <a:gd name="connsiteY55" fmla="*/ 384082 h 666908"/>
                <a:gd name="connsiteX56" fmla="*/ 212960 w 514767"/>
                <a:gd name="connsiteY56" fmla="*/ 384082 h 666908"/>
                <a:gd name="connsiteX57" fmla="*/ 126276 w 514767"/>
                <a:gd name="connsiteY57" fmla="*/ 384093 h 666908"/>
                <a:gd name="connsiteX58" fmla="*/ 120979 w 514767"/>
                <a:gd name="connsiteY58" fmla="*/ 384295 h 666908"/>
                <a:gd name="connsiteX59" fmla="*/ 112660 w 514767"/>
                <a:gd name="connsiteY59" fmla="*/ 394453 h 666908"/>
                <a:gd name="connsiteX60" fmla="*/ 121170 w 514767"/>
                <a:gd name="connsiteY60" fmla="*/ 403910 h 666908"/>
                <a:gd name="connsiteX61" fmla="*/ 126478 w 514767"/>
                <a:gd name="connsiteY61" fmla="*/ 404080 h 666908"/>
                <a:gd name="connsiteX62" fmla="*/ 213151 w 514767"/>
                <a:gd name="connsiteY62" fmla="*/ 404091 h 666908"/>
                <a:gd name="connsiteX63" fmla="*/ 219715 w 514767"/>
                <a:gd name="connsiteY63" fmla="*/ 404091 h 666908"/>
                <a:gd name="connsiteX64" fmla="*/ 219725 w 514767"/>
                <a:gd name="connsiteY64" fmla="*/ 419153 h 666908"/>
                <a:gd name="connsiteX65" fmla="*/ 231139 w 514767"/>
                <a:gd name="connsiteY65" fmla="*/ 430610 h 666908"/>
                <a:gd name="connsiteX66" fmla="*/ 274752 w 514767"/>
                <a:gd name="connsiteY66" fmla="*/ 430620 h 666908"/>
                <a:gd name="connsiteX67" fmla="*/ 280847 w 514767"/>
                <a:gd name="connsiteY67" fmla="*/ 430620 h 666908"/>
                <a:gd name="connsiteX68" fmla="*/ 280847 w 514767"/>
                <a:gd name="connsiteY68" fmla="*/ 470085 h 666908"/>
                <a:gd name="connsiteX69" fmla="*/ 274305 w 514767"/>
                <a:gd name="connsiteY69" fmla="*/ 470085 h 666908"/>
                <a:gd name="connsiteX70" fmla="*/ 126478 w 514767"/>
                <a:gd name="connsiteY70" fmla="*/ 470096 h 666908"/>
                <a:gd name="connsiteX71" fmla="*/ 121159 w 514767"/>
                <a:gd name="connsiteY71" fmla="*/ 470213 h 666908"/>
                <a:gd name="connsiteX72" fmla="*/ 112692 w 514767"/>
                <a:gd name="connsiteY72" fmla="*/ 479105 h 666908"/>
                <a:gd name="connsiteX73" fmla="*/ 119979 w 514767"/>
                <a:gd name="connsiteY73" fmla="*/ 489445 h 666908"/>
                <a:gd name="connsiteX74" fmla="*/ 126829 w 514767"/>
                <a:gd name="connsiteY74" fmla="*/ 489966 h 666908"/>
                <a:gd name="connsiteX75" fmla="*/ 273603 w 514767"/>
                <a:gd name="connsiteY75" fmla="*/ 489977 h 666908"/>
                <a:gd name="connsiteX76" fmla="*/ 280847 w 514767"/>
                <a:gd name="connsiteY76" fmla="*/ 489977 h 666908"/>
                <a:gd name="connsiteX77" fmla="*/ 280847 w 514767"/>
                <a:gd name="connsiteY77" fmla="*/ 550992 h 666908"/>
                <a:gd name="connsiteX78" fmla="*/ 260828 w 514767"/>
                <a:gd name="connsiteY78" fmla="*/ 550992 h 666908"/>
                <a:gd name="connsiteX79" fmla="*/ 125234 w 514767"/>
                <a:gd name="connsiteY79" fmla="*/ 550971 h 666908"/>
                <a:gd name="connsiteX80" fmla="*/ 120989 w 514767"/>
                <a:gd name="connsiteY80" fmla="*/ 551131 h 666908"/>
                <a:gd name="connsiteX81" fmla="*/ 112703 w 514767"/>
                <a:gd name="connsiteY81" fmla="*/ 560204 h 666908"/>
                <a:gd name="connsiteX82" fmla="*/ 119638 w 514767"/>
                <a:gd name="connsiteY82" fmla="*/ 570257 h 666908"/>
                <a:gd name="connsiteX83" fmla="*/ 126457 w 514767"/>
                <a:gd name="connsiteY83" fmla="*/ 570927 h 666908"/>
                <a:gd name="connsiteX84" fmla="*/ 273752 w 514767"/>
                <a:gd name="connsiteY84" fmla="*/ 570959 h 666908"/>
                <a:gd name="connsiteX85" fmla="*/ 280869 w 514767"/>
                <a:gd name="connsiteY85" fmla="*/ 570959 h 666908"/>
                <a:gd name="connsiteX86" fmla="*/ 280869 w 514767"/>
                <a:gd name="connsiteY86" fmla="*/ 666674 h 666908"/>
                <a:gd name="connsiteX87" fmla="*/ 275976 w 514767"/>
                <a:gd name="connsiteY87" fmla="*/ 666908 h 666908"/>
                <a:gd name="connsiteX88" fmla="*/ 20190 w 514767"/>
                <a:gd name="connsiteY88" fmla="*/ 666748 h 666908"/>
                <a:gd name="connsiteX89" fmla="*/ 0 w 514767"/>
                <a:gd name="connsiteY89" fmla="*/ 646612 h 666908"/>
                <a:gd name="connsiteX90" fmla="*/ 0 w 514767"/>
                <a:gd name="connsiteY90" fmla="*/ 225979 h 666908"/>
                <a:gd name="connsiteX91" fmla="*/ 19179 w 514767"/>
                <a:gd name="connsiteY91" fmla="*/ 206013 h 666908"/>
                <a:gd name="connsiteX92" fmla="*/ 222853 w 514767"/>
                <a:gd name="connsiteY92" fmla="*/ 205992 h 666908"/>
                <a:gd name="connsiteX93" fmla="*/ 456427 w 514767"/>
                <a:gd name="connsiteY93" fmla="*/ 172654 h 666908"/>
                <a:gd name="connsiteX94" fmla="*/ 514741 w 514767"/>
                <a:gd name="connsiteY94" fmla="*/ 241626 h 666908"/>
                <a:gd name="connsiteX95" fmla="*/ 514752 w 514767"/>
                <a:gd name="connsiteY95" fmla="*/ 404888 h 666908"/>
                <a:gd name="connsiteX96" fmla="*/ 514752 w 514767"/>
                <a:gd name="connsiteY96" fmla="*/ 410547 h 666908"/>
                <a:gd name="connsiteX97" fmla="*/ 514741 w 514767"/>
                <a:gd name="connsiteY97" fmla="*/ 410526 h 666908"/>
                <a:gd name="connsiteX98" fmla="*/ 469968 w 514767"/>
                <a:gd name="connsiteY98" fmla="*/ 410526 h 666908"/>
                <a:gd name="connsiteX99" fmla="*/ 469968 w 514767"/>
                <a:gd name="connsiteY99" fmla="*/ 404292 h 666908"/>
                <a:gd name="connsiteX100" fmla="*/ 469968 w 514767"/>
                <a:gd name="connsiteY100" fmla="*/ 304844 h 666908"/>
                <a:gd name="connsiteX101" fmla="*/ 469830 w 514767"/>
                <a:gd name="connsiteY101" fmla="*/ 299536 h 666908"/>
                <a:gd name="connsiteX102" fmla="*/ 460001 w 514767"/>
                <a:gd name="connsiteY102" fmla="*/ 290803 h 666908"/>
                <a:gd name="connsiteX103" fmla="*/ 450268 w 514767"/>
                <a:gd name="connsiteY103" fmla="*/ 299004 h 666908"/>
                <a:gd name="connsiteX104" fmla="*/ 449981 w 514767"/>
                <a:gd name="connsiteY104" fmla="*/ 305886 h 666908"/>
                <a:gd name="connsiteX105" fmla="*/ 449981 w 514767"/>
                <a:gd name="connsiteY105" fmla="*/ 659003 h 666908"/>
                <a:gd name="connsiteX106" fmla="*/ 449981 w 514767"/>
                <a:gd name="connsiteY106" fmla="*/ 666630 h 666908"/>
                <a:gd name="connsiteX107" fmla="*/ 388093 w 514767"/>
                <a:gd name="connsiteY107" fmla="*/ 666630 h 666908"/>
                <a:gd name="connsiteX108" fmla="*/ 388093 w 514767"/>
                <a:gd name="connsiteY108" fmla="*/ 660173 h 666908"/>
                <a:gd name="connsiteX109" fmla="*/ 388093 w 514767"/>
                <a:gd name="connsiteY109" fmla="*/ 456490 h 666908"/>
                <a:gd name="connsiteX110" fmla="*/ 388050 w 514767"/>
                <a:gd name="connsiteY110" fmla="*/ 451171 h 666908"/>
                <a:gd name="connsiteX111" fmla="*/ 378796 w 514767"/>
                <a:gd name="connsiteY111" fmla="*/ 441810 h 666908"/>
                <a:gd name="connsiteX112" fmla="*/ 368509 w 514767"/>
                <a:gd name="connsiteY112" fmla="*/ 449958 h 666908"/>
                <a:gd name="connsiteX113" fmla="*/ 368148 w 514767"/>
                <a:gd name="connsiteY113" fmla="*/ 456309 h 666908"/>
                <a:gd name="connsiteX114" fmla="*/ 368148 w 514767"/>
                <a:gd name="connsiteY114" fmla="*/ 661588 h 666908"/>
                <a:gd name="connsiteX115" fmla="*/ 367935 w 514767"/>
                <a:gd name="connsiteY115" fmla="*/ 666609 h 666908"/>
                <a:gd name="connsiteX116" fmla="*/ 301037 w 514767"/>
                <a:gd name="connsiteY116" fmla="*/ 666609 h 666908"/>
                <a:gd name="connsiteX117" fmla="*/ 301037 w 514767"/>
                <a:gd name="connsiteY117" fmla="*/ 659610 h 666908"/>
                <a:gd name="connsiteX118" fmla="*/ 301037 w 514767"/>
                <a:gd name="connsiteY118" fmla="*/ 305961 h 666908"/>
                <a:gd name="connsiteX119" fmla="*/ 300920 w 514767"/>
                <a:gd name="connsiteY119" fmla="*/ 299589 h 666908"/>
                <a:gd name="connsiteX120" fmla="*/ 291197 w 514767"/>
                <a:gd name="connsiteY120" fmla="*/ 290834 h 666908"/>
                <a:gd name="connsiteX121" fmla="*/ 281517 w 514767"/>
                <a:gd name="connsiteY121" fmla="*/ 298993 h 666908"/>
                <a:gd name="connsiteX122" fmla="*/ 281251 w 514767"/>
                <a:gd name="connsiteY122" fmla="*/ 304823 h 666908"/>
                <a:gd name="connsiteX123" fmla="*/ 281240 w 514767"/>
                <a:gd name="connsiteY123" fmla="*/ 403739 h 666908"/>
                <a:gd name="connsiteX124" fmla="*/ 281240 w 514767"/>
                <a:gd name="connsiteY124" fmla="*/ 410324 h 666908"/>
                <a:gd name="connsiteX125" fmla="*/ 239744 w 514767"/>
                <a:gd name="connsiteY125" fmla="*/ 410324 h 666908"/>
                <a:gd name="connsiteX126" fmla="*/ 239414 w 514767"/>
                <a:gd name="connsiteY126" fmla="*/ 406079 h 666908"/>
                <a:gd name="connsiteX127" fmla="*/ 239446 w 514767"/>
                <a:gd name="connsiteY127" fmla="*/ 242286 h 666908"/>
                <a:gd name="connsiteX128" fmla="*/ 287942 w 514767"/>
                <a:gd name="connsiteY128" fmla="*/ 175122 h 666908"/>
                <a:gd name="connsiteX129" fmla="*/ 310610 w 514767"/>
                <a:gd name="connsiteY129" fmla="*/ 183078 h 666908"/>
                <a:gd name="connsiteX130" fmla="*/ 367041 w 514767"/>
                <a:gd name="connsiteY130" fmla="*/ 270645 h 666908"/>
                <a:gd name="connsiteX131" fmla="*/ 387157 w 514767"/>
                <a:gd name="connsiteY131" fmla="*/ 270794 h 666908"/>
                <a:gd name="connsiteX132" fmla="*/ 447811 w 514767"/>
                <a:gd name="connsiteY132" fmla="*/ 176472 h 666908"/>
                <a:gd name="connsiteX133" fmla="*/ 456427 w 514767"/>
                <a:gd name="connsiteY133" fmla="*/ 172654 h 666908"/>
                <a:gd name="connsiteX134" fmla="*/ 370095 w 514767"/>
                <a:gd name="connsiteY134" fmla="*/ 172218 h 666908"/>
                <a:gd name="connsiteX135" fmla="*/ 387380 w 514767"/>
                <a:gd name="connsiteY135" fmla="*/ 172218 h 666908"/>
                <a:gd name="connsiteX136" fmla="*/ 387997 w 514767"/>
                <a:gd name="connsiteY136" fmla="*/ 177920 h 666908"/>
                <a:gd name="connsiteX137" fmla="*/ 388285 w 514767"/>
                <a:gd name="connsiteY137" fmla="*/ 234819 h 666908"/>
                <a:gd name="connsiteX138" fmla="*/ 374158 w 514767"/>
                <a:gd name="connsiteY138" fmla="*/ 249424 h 666908"/>
                <a:gd name="connsiteX139" fmla="*/ 368903 w 514767"/>
                <a:gd name="connsiteY139" fmla="*/ 243031 h 666908"/>
                <a:gd name="connsiteX140" fmla="*/ 368850 w 514767"/>
                <a:gd name="connsiteY140" fmla="*/ 173899 h 666908"/>
                <a:gd name="connsiteX141" fmla="*/ 370095 w 514767"/>
                <a:gd name="connsiteY141" fmla="*/ 172218 h 666908"/>
                <a:gd name="connsiteX142" fmla="*/ 381912 w 514767"/>
                <a:gd name="connsiteY142" fmla="*/ 0 h 666908"/>
                <a:gd name="connsiteX143" fmla="*/ 453799 w 514767"/>
                <a:gd name="connsiteY143" fmla="*/ 72312 h 666908"/>
                <a:gd name="connsiteX144" fmla="*/ 381327 w 514767"/>
                <a:gd name="connsiteY144" fmla="*/ 144561 h 666908"/>
                <a:gd name="connsiteX145" fmla="*/ 309312 w 514767"/>
                <a:gd name="connsiteY145" fmla="*/ 71982 h 666908"/>
                <a:gd name="connsiteX146" fmla="*/ 381912 w 514767"/>
                <a:gd name="connsiteY146" fmla="*/ 0 h 66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14767" h="666908">
                  <a:moveTo>
                    <a:pt x="75908" y="527963"/>
                  </a:moveTo>
                  <a:cubicBezTo>
                    <a:pt x="71451" y="525516"/>
                    <a:pt x="67239" y="526388"/>
                    <a:pt x="63824" y="529984"/>
                  </a:cubicBezTo>
                  <a:cubicBezTo>
                    <a:pt x="57261" y="536887"/>
                    <a:pt x="50868" y="543951"/>
                    <a:pt x="44124" y="551237"/>
                  </a:cubicBezTo>
                  <a:cubicBezTo>
                    <a:pt x="42730" y="548557"/>
                    <a:pt x="41656" y="546355"/>
                    <a:pt x="40465" y="544206"/>
                  </a:cubicBezTo>
                  <a:cubicBezTo>
                    <a:pt x="37443" y="538770"/>
                    <a:pt x="32114" y="536813"/>
                    <a:pt x="27093" y="539260"/>
                  </a:cubicBezTo>
                  <a:cubicBezTo>
                    <a:pt x="21860" y="541802"/>
                    <a:pt x="20041" y="547397"/>
                    <a:pt x="22806" y="553237"/>
                  </a:cubicBezTo>
                  <a:cubicBezTo>
                    <a:pt x="25838" y="559630"/>
                    <a:pt x="28997" y="565970"/>
                    <a:pt x="32274" y="572235"/>
                  </a:cubicBezTo>
                  <a:cubicBezTo>
                    <a:pt x="36252" y="579830"/>
                    <a:pt x="43762" y="580947"/>
                    <a:pt x="49613" y="574703"/>
                  </a:cubicBezTo>
                  <a:cubicBezTo>
                    <a:pt x="59059" y="564630"/>
                    <a:pt x="68377" y="554439"/>
                    <a:pt x="77631" y="544185"/>
                  </a:cubicBezTo>
                  <a:cubicBezTo>
                    <a:pt x="79004" y="542674"/>
                    <a:pt x="80238" y="540706"/>
                    <a:pt x="80684" y="538760"/>
                  </a:cubicBezTo>
                  <a:cubicBezTo>
                    <a:pt x="81737" y="534154"/>
                    <a:pt x="80131" y="530282"/>
                    <a:pt x="75908" y="527963"/>
                  </a:cubicBezTo>
                  <a:close/>
                  <a:moveTo>
                    <a:pt x="75919" y="450299"/>
                  </a:moveTo>
                  <a:cubicBezTo>
                    <a:pt x="71472" y="447842"/>
                    <a:pt x="67249" y="448704"/>
                    <a:pt x="63824" y="452299"/>
                  </a:cubicBezTo>
                  <a:cubicBezTo>
                    <a:pt x="57261" y="459203"/>
                    <a:pt x="50878" y="466277"/>
                    <a:pt x="44134" y="473574"/>
                  </a:cubicBezTo>
                  <a:cubicBezTo>
                    <a:pt x="42741" y="470893"/>
                    <a:pt x="41667" y="468702"/>
                    <a:pt x="40475" y="466564"/>
                  </a:cubicBezTo>
                  <a:cubicBezTo>
                    <a:pt x="37443" y="461118"/>
                    <a:pt x="32157" y="459171"/>
                    <a:pt x="27104" y="461586"/>
                  </a:cubicBezTo>
                  <a:cubicBezTo>
                    <a:pt x="21892" y="464075"/>
                    <a:pt x="20041" y="469734"/>
                    <a:pt x="22796" y="475552"/>
                  </a:cubicBezTo>
                  <a:cubicBezTo>
                    <a:pt x="25828" y="481946"/>
                    <a:pt x="28987" y="488285"/>
                    <a:pt x="32263" y="494551"/>
                  </a:cubicBezTo>
                  <a:cubicBezTo>
                    <a:pt x="36252" y="502167"/>
                    <a:pt x="43730" y="503295"/>
                    <a:pt x="49591" y="497040"/>
                  </a:cubicBezTo>
                  <a:cubicBezTo>
                    <a:pt x="59048" y="486966"/>
                    <a:pt x="68356" y="476765"/>
                    <a:pt x="77621" y="466521"/>
                  </a:cubicBezTo>
                  <a:cubicBezTo>
                    <a:pt x="78993" y="465000"/>
                    <a:pt x="80227" y="463043"/>
                    <a:pt x="80684" y="461096"/>
                  </a:cubicBezTo>
                  <a:cubicBezTo>
                    <a:pt x="81748" y="456480"/>
                    <a:pt x="80131" y="452618"/>
                    <a:pt x="75919" y="450299"/>
                  </a:cubicBezTo>
                  <a:close/>
                  <a:moveTo>
                    <a:pt x="70247" y="368172"/>
                  </a:moveTo>
                  <a:cubicBezTo>
                    <a:pt x="67537" y="368618"/>
                    <a:pt x="64702" y="370387"/>
                    <a:pt x="61867" y="373455"/>
                  </a:cubicBezTo>
                  <a:cubicBezTo>
                    <a:pt x="56112" y="379689"/>
                    <a:pt x="50368" y="385922"/>
                    <a:pt x="44124" y="392698"/>
                  </a:cubicBezTo>
                  <a:cubicBezTo>
                    <a:pt x="42730" y="390018"/>
                    <a:pt x="41709" y="387954"/>
                    <a:pt x="40624" y="385944"/>
                  </a:cubicBezTo>
                  <a:cubicBezTo>
                    <a:pt x="37497" y="380168"/>
                    <a:pt x="32082" y="378125"/>
                    <a:pt x="26934" y="380742"/>
                  </a:cubicBezTo>
                  <a:cubicBezTo>
                    <a:pt x="21796" y="383359"/>
                    <a:pt x="20083" y="388965"/>
                    <a:pt x="22870" y="394804"/>
                  </a:cubicBezTo>
                  <a:cubicBezTo>
                    <a:pt x="25753" y="400878"/>
                    <a:pt x="28763" y="406888"/>
                    <a:pt x="31859" y="412856"/>
                  </a:cubicBezTo>
                  <a:cubicBezTo>
                    <a:pt x="36454" y="421717"/>
                    <a:pt x="43603" y="422621"/>
                    <a:pt x="50464" y="415228"/>
                  </a:cubicBezTo>
                  <a:cubicBezTo>
                    <a:pt x="59122" y="405878"/>
                    <a:pt x="67728" y="396475"/>
                    <a:pt x="76323" y="387071"/>
                  </a:cubicBezTo>
                  <a:cubicBezTo>
                    <a:pt x="81918" y="380965"/>
                    <a:pt x="82450" y="375157"/>
                    <a:pt x="77876" y="370817"/>
                  </a:cubicBezTo>
                  <a:cubicBezTo>
                    <a:pt x="75541" y="368600"/>
                    <a:pt x="72956" y="367725"/>
                    <a:pt x="70247" y="368172"/>
                  </a:cubicBezTo>
                  <a:close/>
                  <a:moveTo>
                    <a:pt x="75770" y="288389"/>
                  </a:moveTo>
                  <a:cubicBezTo>
                    <a:pt x="71281" y="286027"/>
                    <a:pt x="67111" y="286974"/>
                    <a:pt x="63707" y="290590"/>
                  </a:cubicBezTo>
                  <a:cubicBezTo>
                    <a:pt x="57282" y="297398"/>
                    <a:pt x="50974" y="304334"/>
                    <a:pt x="44124" y="311769"/>
                  </a:cubicBezTo>
                  <a:cubicBezTo>
                    <a:pt x="42752" y="309121"/>
                    <a:pt x="41730" y="307068"/>
                    <a:pt x="40635" y="305057"/>
                  </a:cubicBezTo>
                  <a:cubicBezTo>
                    <a:pt x="37475" y="299239"/>
                    <a:pt x="32167" y="297228"/>
                    <a:pt x="26955" y="299834"/>
                  </a:cubicBezTo>
                  <a:cubicBezTo>
                    <a:pt x="21764" y="302419"/>
                    <a:pt x="20062" y="307983"/>
                    <a:pt x="22870" y="313865"/>
                  </a:cubicBezTo>
                  <a:cubicBezTo>
                    <a:pt x="25923" y="320258"/>
                    <a:pt x="29051" y="326609"/>
                    <a:pt x="32359" y="332863"/>
                  </a:cubicBezTo>
                  <a:cubicBezTo>
                    <a:pt x="36369" y="340469"/>
                    <a:pt x="43751" y="341426"/>
                    <a:pt x="49698" y="335076"/>
                  </a:cubicBezTo>
                  <a:cubicBezTo>
                    <a:pt x="59144" y="324992"/>
                    <a:pt x="68473" y="314812"/>
                    <a:pt x="77727" y="304557"/>
                  </a:cubicBezTo>
                  <a:cubicBezTo>
                    <a:pt x="79089" y="303047"/>
                    <a:pt x="80291" y="301058"/>
                    <a:pt x="80716" y="299100"/>
                  </a:cubicBezTo>
                  <a:cubicBezTo>
                    <a:pt x="81706" y="294473"/>
                    <a:pt x="80035" y="290644"/>
                    <a:pt x="75770" y="288389"/>
                  </a:cubicBezTo>
                  <a:close/>
                  <a:moveTo>
                    <a:pt x="222853" y="205992"/>
                  </a:moveTo>
                  <a:cubicBezTo>
                    <a:pt x="223895" y="205992"/>
                    <a:pt x="224938" y="206162"/>
                    <a:pt x="226618" y="206311"/>
                  </a:cubicBezTo>
                  <a:cubicBezTo>
                    <a:pt x="215853" y="231532"/>
                    <a:pt x="220863" y="257849"/>
                    <a:pt x="219757" y="283676"/>
                  </a:cubicBezTo>
                  <a:cubicBezTo>
                    <a:pt x="219555" y="288250"/>
                    <a:pt x="219725" y="292835"/>
                    <a:pt x="219725" y="298217"/>
                  </a:cubicBezTo>
                  <a:lnTo>
                    <a:pt x="126904" y="298217"/>
                  </a:lnTo>
                  <a:cubicBezTo>
                    <a:pt x="125138" y="298217"/>
                    <a:pt x="123340" y="298122"/>
                    <a:pt x="121596" y="298345"/>
                  </a:cubicBezTo>
                  <a:cubicBezTo>
                    <a:pt x="116149" y="299026"/>
                    <a:pt x="112522" y="303217"/>
                    <a:pt x="112671" y="308461"/>
                  </a:cubicBezTo>
                  <a:cubicBezTo>
                    <a:pt x="112809" y="313674"/>
                    <a:pt x="116681" y="317716"/>
                    <a:pt x="122149" y="318024"/>
                  </a:cubicBezTo>
                  <a:cubicBezTo>
                    <a:pt x="125861" y="318237"/>
                    <a:pt x="129584" y="318077"/>
                    <a:pt x="133307" y="318077"/>
                  </a:cubicBezTo>
                  <a:cubicBezTo>
                    <a:pt x="159901" y="318088"/>
                    <a:pt x="186494" y="318088"/>
                    <a:pt x="213077" y="318088"/>
                  </a:cubicBezTo>
                  <a:lnTo>
                    <a:pt x="219310" y="318088"/>
                  </a:lnTo>
                  <a:lnTo>
                    <a:pt x="219310" y="384082"/>
                  </a:lnTo>
                  <a:lnTo>
                    <a:pt x="212960" y="384082"/>
                  </a:lnTo>
                  <a:cubicBezTo>
                    <a:pt x="184058" y="384082"/>
                    <a:pt x="155167" y="384082"/>
                    <a:pt x="126276" y="384093"/>
                  </a:cubicBezTo>
                  <a:cubicBezTo>
                    <a:pt x="124510" y="384093"/>
                    <a:pt x="122702" y="383986"/>
                    <a:pt x="120979" y="384295"/>
                  </a:cubicBezTo>
                  <a:cubicBezTo>
                    <a:pt x="115905" y="385188"/>
                    <a:pt x="112479" y="389475"/>
                    <a:pt x="112660" y="394453"/>
                  </a:cubicBezTo>
                  <a:cubicBezTo>
                    <a:pt x="112830" y="399230"/>
                    <a:pt x="116266" y="403144"/>
                    <a:pt x="121170" y="403910"/>
                  </a:cubicBezTo>
                  <a:cubicBezTo>
                    <a:pt x="122904" y="404187"/>
                    <a:pt x="124702" y="404080"/>
                    <a:pt x="126478" y="404080"/>
                  </a:cubicBezTo>
                  <a:cubicBezTo>
                    <a:pt x="155369" y="404091"/>
                    <a:pt x="184260" y="404091"/>
                    <a:pt x="213151" y="404091"/>
                  </a:cubicBezTo>
                  <a:lnTo>
                    <a:pt x="219715" y="404091"/>
                  </a:lnTo>
                  <a:cubicBezTo>
                    <a:pt x="219715" y="409644"/>
                    <a:pt x="219693" y="414398"/>
                    <a:pt x="219725" y="419153"/>
                  </a:cubicBezTo>
                  <a:cubicBezTo>
                    <a:pt x="219768" y="426812"/>
                    <a:pt x="223459" y="430578"/>
                    <a:pt x="231139" y="430610"/>
                  </a:cubicBezTo>
                  <a:cubicBezTo>
                    <a:pt x="245680" y="430663"/>
                    <a:pt x="260211" y="430620"/>
                    <a:pt x="274752" y="430620"/>
                  </a:cubicBezTo>
                  <a:lnTo>
                    <a:pt x="280847" y="430620"/>
                  </a:lnTo>
                  <a:lnTo>
                    <a:pt x="280847" y="470085"/>
                  </a:lnTo>
                  <a:lnTo>
                    <a:pt x="274305" y="470085"/>
                  </a:lnTo>
                  <a:cubicBezTo>
                    <a:pt x="225033" y="470085"/>
                    <a:pt x="175750" y="470085"/>
                    <a:pt x="126478" y="470096"/>
                  </a:cubicBezTo>
                  <a:cubicBezTo>
                    <a:pt x="124702" y="470096"/>
                    <a:pt x="122915" y="469989"/>
                    <a:pt x="121159" y="470213"/>
                  </a:cubicBezTo>
                  <a:cubicBezTo>
                    <a:pt x="116575" y="470808"/>
                    <a:pt x="113086" y="474563"/>
                    <a:pt x="112692" y="479105"/>
                  </a:cubicBezTo>
                  <a:cubicBezTo>
                    <a:pt x="112267" y="483945"/>
                    <a:pt x="115192" y="488307"/>
                    <a:pt x="119979" y="489445"/>
                  </a:cubicBezTo>
                  <a:cubicBezTo>
                    <a:pt x="122181" y="489966"/>
                    <a:pt x="124542" y="489966"/>
                    <a:pt x="126829" y="489966"/>
                  </a:cubicBezTo>
                  <a:cubicBezTo>
                    <a:pt x="175750" y="489987"/>
                    <a:pt x="224682" y="489977"/>
                    <a:pt x="273603" y="489977"/>
                  </a:cubicBezTo>
                  <a:lnTo>
                    <a:pt x="280847" y="489977"/>
                  </a:lnTo>
                  <a:lnTo>
                    <a:pt x="280847" y="550992"/>
                  </a:lnTo>
                  <a:lnTo>
                    <a:pt x="260828" y="550992"/>
                  </a:lnTo>
                  <a:cubicBezTo>
                    <a:pt x="215630" y="550982"/>
                    <a:pt x="170432" y="550971"/>
                    <a:pt x="125234" y="550971"/>
                  </a:cubicBezTo>
                  <a:cubicBezTo>
                    <a:pt x="123808" y="550961"/>
                    <a:pt x="122372" y="550907"/>
                    <a:pt x="120989" y="551131"/>
                  </a:cubicBezTo>
                  <a:cubicBezTo>
                    <a:pt x="116394" y="551865"/>
                    <a:pt x="112884" y="555641"/>
                    <a:pt x="112703" y="560204"/>
                  </a:cubicBezTo>
                  <a:cubicBezTo>
                    <a:pt x="112490" y="565225"/>
                    <a:pt x="114798" y="568799"/>
                    <a:pt x="119638" y="570257"/>
                  </a:cubicBezTo>
                  <a:cubicBezTo>
                    <a:pt x="121787" y="570906"/>
                    <a:pt x="124180" y="570927"/>
                    <a:pt x="126457" y="570927"/>
                  </a:cubicBezTo>
                  <a:cubicBezTo>
                    <a:pt x="175559" y="570969"/>
                    <a:pt x="224661" y="570959"/>
                    <a:pt x="273752" y="570959"/>
                  </a:cubicBezTo>
                  <a:lnTo>
                    <a:pt x="280869" y="570959"/>
                  </a:lnTo>
                  <a:lnTo>
                    <a:pt x="280869" y="666674"/>
                  </a:lnTo>
                  <a:cubicBezTo>
                    <a:pt x="279082" y="666759"/>
                    <a:pt x="277529" y="666908"/>
                    <a:pt x="275976" y="666908"/>
                  </a:cubicBezTo>
                  <a:cubicBezTo>
                    <a:pt x="190717" y="666865"/>
                    <a:pt x="105448" y="666822"/>
                    <a:pt x="20190" y="666748"/>
                  </a:cubicBezTo>
                  <a:cubicBezTo>
                    <a:pt x="7510" y="666737"/>
                    <a:pt x="0" y="659249"/>
                    <a:pt x="0" y="646612"/>
                  </a:cubicBezTo>
                  <a:cubicBezTo>
                    <a:pt x="0" y="506401"/>
                    <a:pt x="0" y="366190"/>
                    <a:pt x="0" y="225979"/>
                  </a:cubicBezTo>
                  <a:cubicBezTo>
                    <a:pt x="0" y="213629"/>
                    <a:pt x="7159" y="206024"/>
                    <a:pt x="19179" y="206013"/>
                  </a:cubicBezTo>
                  <a:cubicBezTo>
                    <a:pt x="87067" y="205939"/>
                    <a:pt x="154965" y="205981"/>
                    <a:pt x="222853" y="205992"/>
                  </a:cubicBezTo>
                  <a:close/>
                  <a:moveTo>
                    <a:pt x="456427" y="172654"/>
                  </a:moveTo>
                  <a:cubicBezTo>
                    <a:pt x="490530" y="178642"/>
                    <a:pt x="514709" y="207055"/>
                    <a:pt x="514741" y="241626"/>
                  </a:cubicBezTo>
                  <a:cubicBezTo>
                    <a:pt x="514794" y="296047"/>
                    <a:pt x="514752" y="350467"/>
                    <a:pt x="514752" y="404888"/>
                  </a:cubicBezTo>
                  <a:cubicBezTo>
                    <a:pt x="514752" y="406622"/>
                    <a:pt x="514752" y="408345"/>
                    <a:pt x="514752" y="410547"/>
                  </a:cubicBezTo>
                  <a:lnTo>
                    <a:pt x="514741" y="410526"/>
                  </a:lnTo>
                  <a:lnTo>
                    <a:pt x="469968" y="410526"/>
                  </a:lnTo>
                  <a:lnTo>
                    <a:pt x="469968" y="404292"/>
                  </a:lnTo>
                  <a:cubicBezTo>
                    <a:pt x="469968" y="371146"/>
                    <a:pt x="469968" y="337990"/>
                    <a:pt x="469968" y="304844"/>
                  </a:cubicBezTo>
                  <a:cubicBezTo>
                    <a:pt x="469968" y="303078"/>
                    <a:pt x="470075" y="301280"/>
                    <a:pt x="469830" y="299536"/>
                  </a:cubicBezTo>
                  <a:cubicBezTo>
                    <a:pt x="469117" y="294430"/>
                    <a:pt x="464958" y="290803"/>
                    <a:pt x="460001" y="290803"/>
                  </a:cubicBezTo>
                  <a:cubicBezTo>
                    <a:pt x="455257" y="290792"/>
                    <a:pt x="451151" y="294111"/>
                    <a:pt x="450268" y="299004"/>
                  </a:cubicBezTo>
                  <a:cubicBezTo>
                    <a:pt x="449864" y="301238"/>
                    <a:pt x="449981" y="303589"/>
                    <a:pt x="449981" y="305886"/>
                  </a:cubicBezTo>
                  <a:cubicBezTo>
                    <a:pt x="449981" y="423588"/>
                    <a:pt x="449981" y="541301"/>
                    <a:pt x="449981" y="659003"/>
                  </a:cubicBezTo>
                  <a:lnTo>
                    <a:pt x="449981" y="666630"/>
                  </a:lnTo>
                  <a:lnTo>
                    <a:pt x="388093" y="666630"/>
                  </a:lnTo>
                  <a:lnTo>
                    <a:pt x="388093" y="660173"/>
                  </a:lnTo>
                  <a:cubicBezTo>
                    <a:pt x="388093" y="592275"/>
                    <a:pt x="388093" y="524388"/>
                    <a:pt x="388093" y="456490"/>
                  </a:cubicBezTo>
                  <a:cubicBezTo>
                    <a:pt x="388093" y="454713"/>
                    <a:pt x="388199" y="452937"/>
                    <a:pt x="388050" y="451171"/>
                  </a:cubicBezTo>
                  <a:cubicBezTo>
                    <a:pt x="387635" y="446118"/>
                    <a:pt x="383625" y="442119"/>
                    <a:pt x="378796" y="441810"/>
                  </a:cubicBezTo>
                  <a:cubicBezTo>
                    <a:pt x="373945" y="441502"/>
                    <a:pt x="369509" y="444884"/>
                    <a:pt x="368509" y="449958"/>
                  </a:cubicBezTo>
                  <a:cubicBezTo>
                    <a:pt x="368105" y="452022"/>
                    <a:pt x="368148" y="454192"/>
                    <a:pt x="368148" y="456309"/>
                  </a:cubicBezTo>
                  <a:cubicBezTo>
                    <a:pt x="368148" y="524739"/>
                    <a:pt x="368148" y="593158"/>
                    <a:pt x="368148" y="661588"/>
                  </a:cubicBezTo>
                  <a:cubicBezTo>
                    <a:pt x="368148" y="663152"/>
                    <a:pt x="368020" y="664726"/>
                    <a:pt x="367935" y="666609"/>
                  </a:cubicBezTo>
                  <a:lnTo>
                    <a:pt x="301037" y="666609"/>
                  </a:lnTo>
                  <a:cubicBezTo>
                    <a:pt x="301037" y="664120"/>
                    <a:pt x="301037" y="661865"/>
                    <a:pt x="301037" y="659610"/>
                  </a:cubicBezTo>
                  <a:cubicBezTo>
                    <a:pt x="301037" y="541727"/>
                    <a:pt x="301037" y="423844"/>
                    <a:pt x="301037" y="305961"/>
                  </a:cubicBezTo>
                  <a:cubicBezTo>
                    <a:pt x="301037" y="303833"/>
                    <a:pt x="301143" y="301695"/>
                    <a:pt x="300920" y="299589"/>
                  </a:cubicBezTo>
                  <a:cubicBezTo>
                    <a:pt x="300377" y="294536"/>
                    <a:pt x="296197" y="290856"/>
                    <a:pt x="291197" y="290834"/>
                  </a:cubicBezTo>
                  <a:cubicBezTo>
                    <a:pt x="286346" y="290824"/>
                    <a:pt x="282325" y="294111"/>
                    <a:pt x="281517" y="298993"/>
                  </a:cubicBezTo>
                  <a:cubicBezTo>
                    <a:pt x="281198" y="300897"/>
                    <a:pt x="281251" y="302876"/>
                    <a:pt x="281251" y="304823"/>
                  </a:cubicBezTo>
                  <a:cubicBezTo>
                    <a:pt x="281240" y="337798"/>
                    <a:pt x="281240" y="370763"/>
                    <a:pt x="281240" y="403739"/>
                  </a:cubicBezTo>
                  <a:cubicBezTo>
                    <a:pt x="281240" y="405824"/>
                    <a:pt x="281240" y="407909"/>
                    <a:pt x="281240" y="410324"/>
                  </a:cubicBezTo>
                  <a:lnTo>
                    <a:pt x="239744" y="410324"/>
                  </a:lnTo>
                  <a:cubicBezTo>
                    <a:pt x="239616" y="408813"/>
                    <a:pt x="239414" y="407441"/>
                    <a:pt x="239414" y="406079"/>
                  </a:cubicBezTo>
                  <a:cubicBezTo>
                    <a:pt x="239404" y="351489"/>
                    <a:pt x="239350" y="296887"/>
                    <a:pt x="239446" y="242286"/>
                  </a:cubicBezTo>
                  <a:cubicBezTo>
                    <a:pt x="239499" y="210927"/>
                    <a:pt x="258785" y="184376"/>
                    <a:pt x="287942" y="175122"/>
                  </a:cubicBezTo>
                  <a:cubicBezTo>
                    <a:pt x="297651" y="172044"/>
                    <a:pt x="305206" y="174696"/>
                    <a:pt x="310610" y="183078"/>
                  </a:cubicBezTo>
                  <a:cubicBezTo>
                    <a:pt x="329417" y="212267"/>
                    <a:pt x="348224" y="241467"/>
                    <a:pt x="367041" y="270645"/>
                  </a:cubicBezTo>
                  <a:cubicBezTo>
                    <a:pt x="373424" y="280548"/>
                    <a:pt x="380827" y="280612"/>
                    <a:pt x="387157" y="270794"/>
                  </a:cubicBezTo>
                  <a:cubicBezTo>
                    <a:pt x="407421" y="239382"/>
                    <a:pt x="427717" y="207991"/>
                    <a:pt x="447811" y="176472"/>
                  </a:cubicBezTo>
                  <a:cubicBezTo>
                    <a:pt x="450087" y="172898"/>
                    <a:pt x="452395" y="171941"/>
                    <a:pt x="456427" y="172654"/>
                  </a:cubicBezTo>
                  <a:close/>
                  <a:moveTo>
                    <a:pt x="370095" y="172218"/>
                  </a:moveTo>
                  <a:lnTo>
                    <a:pt x="387380" y="172218"/>
                  </a:lnTo>
                  <a:cubicBezTo>
                    <a:pt x="387604" y="174197"/>
                    <a:pt x="387997" y="176058"/>
                    <a:pt x="387997" y="177920"/>
                  </a:cubicBezTo>
                  <a:cubicBezTo>
                    <a:pt x="388040" y="196886"/>
                    <a:pt x="387561" y="215852"/>
                    <a:pt x="388285" y="234819"/>
                  </a:cubicBezTo>
                  <a:cubicBezTo>
                    <a:pt x="388497" y="240414"/>
                    <a:pt x="384264" y="244711"/>
                    <a:pt x="374158" y="249424"/>
                  </a:cubicBezTo>
                  <a:cubicBezTo>
                    <a:pt x="372041" y="246956"/>
                    <a:pt x="368925" y="244999"/>
                    <a:pt x="368903" y="243031"/>
                  </a:cubicBezTo>
                  <a:cubicBezTo>
                    <a:pt x="368605" y="219980"/>
                    <a:pt x="368754" y="196939"/>
                    <a:pt x="368850" y="173899"/>
                  </a:cubicBezTo>
                  <a:cubicBezTo>
                    <a:pt x="368850" y="173409"/>
                    <a:pt x="369552" y="172920"/>
                    <a:pt x="370095" y="172218"/>
                  </a:cubicBezTo>
                  <a:close/>
                  <a:moveTo>
                    <a:pt x="381912" y="0"/>
                  </a:moveTo>
                  <a:cubicBezTo>
                    <a:pt x="421451" y="159"/>
                    <a:pt x="453821" y="32720"/>
                    <a:pt x="453799" y="72312"/>
                  </a:cubicBezTo>
                  <a:cubicBezTo>
                    <a:pt x="453778" y="112170"/>
                    <a:pt x="421217" y="144625"/>
                    <a:pt x="381327" y="144561"/>
                  </a:cubicBezTo>
                  <a:cubicBezTo>
                    <a:pt x="341437" y="144497"/>
                    <a:pt x="309216" y="112032"/>
                    <a:pt x="309312" y="71982"/>
                  </a:cubicBezTo>
                  <a:cubicBezTo>
                    <a:pt x="309408" y="32061"/>
                    <a:pt x="341905" y="-160"/>
                    <a:pt x="381912" y="0"/>
                  </a:cubicBezTo>
                  <a:close/>
                </a:path>
              </a:pathLst>
            </a:custGeom>
            <a:solidFill>
              <a:schemeClr val="bg1"/>
            </a:solidFill>
            <a:ln w="1063" cap="flat">
              <a:noFill/>
              <a:prstDash val="solid"/>
              <a:miter/>
            </a:ln>
          </p:spPr>
          <p:txBody>
            <a:bodyPr lIns="91440" tIns="45720" rIns="91440" bIns="45720" rtlCol="0" anchor="ct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95" name="Freeform: Shape 94">
              <a:extLst>
                <a:ext uri="{FF2B5EF4-FFF2-40B4-BE49-F238E27FC236}">
                  <a16:creationId xmlns:a16="http://schemas.microsoft.com/office/drawing/2014/main" id="{F30F227C-0D00-C203-5DF9-F664FDF5A274}"/>
                </a:ext>
              </a:extLst>
            </p:cNvPr>
            <p:cNvSpPr/>
            <p:nvPr/>
          </p:nvSpPr>
          <p:spPr>
            <a:xfrm>
              <a:off x="2480964" y="2146038"/>
              <a:ext cx="459439" cy="447682"/>
            </a:xfrm>
            <a:custGeom>
              <a:avLst/>
              <a:gdLst>
                <a:gd name="connsiteX0" fmla="*/ 265521 w 448836"/>
                <a:gd name="connsiteY0" fmla="*/ 369550 h 437351"/>
                <a:gd name="connsiteX1" fmla="*/ 300904 w 448836"/>
                <a:gd name="connsiteY1" fmla="*/ 379801 h 437351"/>
                <a:gd name="connsiteX2" fmla="*/ 308387 w 448836"/>
                <a:gd name="connsiteY2" fmla="*/ 388920 h 437351"/>
                <a:gd name="connsiteX3" fmla="*/ 312027 w 448836"/>
                <a:gd name="connsiteY3" fmla="*/ 420967 h 437351"/>
                <a:gd name="connsiteX4" fmla="*/ 312921 w 448836"/>
                <a:gd name="connsiteY4" fmla="*/ 430347 h 437351"/>
                <a:gd name="connsiteX5" fmla="*/ 306418 w 448836"/>
                <a:gd name="connsiteY5" fmla="*/ 437300 h 437351"/>
                <a:gd name="connsiteX6" fmla="*/ 235268 w 448836"/>
                <a:gd name="connsiteY6" fmla="*/ 437351 h 437351"/>
                <a:gd name="connsiteX7" fmla="*/ 225103 w 448836"/>
                <a:gd name="connsiteY7" fmla="*/ 437351 h 437351"/>
                <a:gd name="connsiteX8" fmla="*/ 225103 w 448836"/>
                <a:gd name="connsiteY8" fmla="*/ 437322 h 437351"/>
                <a:gd name="connsiteX9" fmla="*/ 145241 w 448836"/>
                <a:gd name="connsiteY9" fmla="*/ 437322 h 437351"/>
                <a:gd name="connsiteX10" fmla="*/ 137518 w 448836"/>
                <a:gd name="connsiteY10" fmla="*/ 429156 h 437351"/>
                <a:gd name="connsiteX11" fmla="*/ 141943 w 448836"/>
                <a:gd name="connsiteY11" fmla="*/ 388811 h 437351"/>
                <a:gd name="connsiteX12" fmla="*/ 149448 w 448836"/>
                <a:gd name="connsiteY12" fmla="*/ 379772 h 437351"/>
                <a:gd name="connsiteX13" fmla="*/ 184671 w 448836"/>
                <a:gd name="connsiteY13" fmla="*/ 369877 h 437351"/>
                <a:gd name="connsiteX14" fmla="*/ 190135 w 448836"/>
                <a:gd name="connsiteY14" fmla="*/ 371199 h 437351"/>
                <a:gd name="connsiteX15" fmla="*/ 204041 w 448836"/>
                <a:gd name="connsiteY15" fmla="*/ 384953 h 437351"/>
                <a:gd name="connsiteX16" fmla="*/ 207325 w 448836"/>
                <a:gd name="connsiteY16" fmla="*/ 391688 h 437351"/>
                <a:gd name="connsiteX17" fmla="*/ 222430 w 448836"/>
                <a:gd name="connsiteY17" fmla="*/ 414894 h 437351"/>
                <a:gd name="connsiteX18" fmla="*/ 228162 w 448836"/>
                <a:gd name="connsiteY18" fmla="*/ 414770 h 437351"/>
                <a:gd name="connsiteX19" fmla="*/ 244102 w 448836"/>
                <a:gd name="connsiteY19" fmla="*/ 389123 h 437351"/>
                <a:gd name="connsiteX20" fmla="*/ 247495 w 448836"/>
                <a:gd name="connsiteY20" fmla="*/ 383732 h 437351"/>
                <a:gd name="connsiteX21" fmla="*/ 259774 w 448836"/>
                <a:gd name="connsiteY21" fmla="*/ 371374 h 437351"/>
                <a:gd name="connsiteX22" fmla="*/ 265521 w 448836"/>
                <a:gd name="connsiteY22" fmla="*/ 369550 h 437351"/>
                <a:gd name="connsiteX23" fmla="*/ 242658 w 448836"/>
                <a:gd name="connsiteY23" fmla="*/ 366681 h 437351"/>
                <a:gd name="connsiteX24" fmla="*/ 246879 w 448836"/>
                <a:gd name="connsiteY24" fmla="*/ 367596 h 437351"/>
                <a:gd name="connsiteX25" fmla="*/ 245280 w 448836"/>
                <a:gd name="connsiteY25" fmla="*/ 371999 h 437351"/>
                <a:gd name="connsiteX26" fmla="*/ 223281 w 448836"/>
                <a:gd name="connsiteY26" fmla="*/ 378582 h 437351"/>
                <a:gd name="connsiteX27" fmla="*/ 223273 w 448836"/>
                <a:gd name="connsiteY27" fmla="*/ 378582 h 437351"/>
                <a:gd name="connsiteX28" fmla="*/ 206868 w 448836"/>
                <a:gd name="connsiteY28" fmla="*/ 372174 h 437351"/>
                <a:gd name="connsiteX29" fmla="*/ 205894 w 448836"/>
                <a:gd name="connsiteY29" fmla="*/ 371789 h 437351"/>
                <a:gd name="connsiteX30" fmla="*/ 203388 w 448836"/>
                <a:gd name="connsiteY30" fmla="*/ 367451 h 437351"/>
                <a:gd name="connsiteX31" fmla="*/ 208641 w 448836"/>
                <a:gd name="connsiteY31" fmla="*/ 366775 h 437351"/>
                <a:gd name="connsiteX32" fmla="*/ 226565 w 448836"/>
                <a:gd name="connsiteY32" fmla="*/ 372377 h 437351"/>
                <a:gd name="connsiteX33" fmla="*/ 238371 w 448836"/>
                <a:gd name="connsiteY33" fmla="*/ 369885 h 437351"/>
                <a:gd name="connsiteX34" fmla="*/ 242658 w 448836"/>
                <a:gd name="connsiteY34" fmla="*/ 366681 h 437351"/>
                <a:gd name="connsiteX35" fmla="*/ 229527 w 448836"/>
                <a:gd name="connsiteY35" fmla="*/ 243956 h 437351"/>
                <a:gd name="connsiteX36" fmla="*/ 248818 w 448836"/>
                <a:gd name="connsiteY36" fmla="*/ 250005 h 437351"/>
                <a:gd name="connsiteX37" fmla="*/ 253519 w 448836"/>
                <a:gd name="connsiteY37" fmla="*/ 254219 h 437351"/>
                <a:gd name="connsiteX38" fmla="*/ 256483 w 448836"/>
                <a:gd name="connsiteY38" fmla="*/ 254967 h 437351"/>
                <a:gd name="connsiteX39" fmla="*/ 268238 w 448836"/>
                <a:gd name="connsiteY39" fmla="*/ 267536 h 437351"/>
                <a:gd name="connsiteX40" fmla="*/ 277720 w 448836"/>
                <a:gd name="connsiteY40" fmla="*/ 314943 h 437351"/>
                <a:gd name="connsiteX41" fmla="*/ 276514 w 448836"/>
                <a:gd name="connsiteY41" fmla="*/ 336188 h 437351"/>
                <a:gd name="connsiteX42" fmla="*/ 278708 w 448836"/>
                <a:gd name="connsiteY42" fmla="*/ 344158 h 437351"/>
                <a:gd name="connsiteX43" fmla="*/ 272503 w 448836"/>
                <a:gd name="connsiteY43" fmla="*/ 351300 h 437351"/>
                <a:gd name="connsiteX44" fmla="*/ 252138 w 448836"/>
                <a:gd name="connsiteY44" fmla="*/ 347914 h 437351"/>
                <a:gd name="connsiteX45" fmla="*/ 248237 w 448836"/>
                <a:gd name="connsiteY45" fmla="*/ 347028 h 437351"/>
                <a:gd name="connsiteX46" fmla="*/ 248229 w 448836"/>
                <a:gd name="connsiteY46" fmla="*/ 347020 h 437351"/>
                <a:gd name="connsiteX47" fmla="*/ 262549 w 448836"/>
                <a:gd name="connsiteY47" fmla="*/ 307801 h 437351"/>
                <a:gd name="connsiteX48" fmla="*/ 243187 w 448836"/>
                <a:gd name="connsiteY48" fmla="*/ 305767 h 437351"/>
                <a:gd name="connsiteX49" fmla="*/ 211248 w 448836"/>
                <a:gd name="connsiteY49" fmla="*/ 289376 h 437351"/>
                <a:gd name="connsiteX50" fmla="*/ 208008 w 448836"/>
                <a:gd name="connsiteY50" fmla="*/ 289020 h 437351"/>
                <a:gd name="connsiteX51" fmla="*/ 194051 w 448836"/>
                <a:gd name="connsiteY51" fmla="*/ 294876 h 437351"/>
                <a:gd name="connsiteX52" fmla="*/ 191508 w 448836"/>
                <a:gd name="connsiteY52" fmla="*/ 297949 h 437351"/>
                <a:gd name="connsiteX53" fmla="*/ 202922 w 448836"/>
                <a:gd name="connsiteY53" fmla="*/ 346999 h 437351"/>
                <a:gd name="connsiteX54" fmla="*/ 189139 w 448836"/>
                <a:gd name="connsiteY54" fmla="*/ 349244 h 437351"/>
                <a:gd name="connsiteX55" fmla="*/ 177035 w 448836"/>
                <a:gd name="connsiteY55" fmla="*/ 351489 h 437351"/>
                <a:gd name="connsiteX56" fmla="*/ 171942 w 448836"/>
                <a:gd name="connsiteY56" fmla="*/ 345734 h 437351"/>
                <a:gd name="connsiteX57" fmla="*/ 173402 w 448836"/>
                <a:gd name="connsiteY57" fmla="*/ 315699 h 437351"/>
                <a:gd name="connsiteX58" fmla="*/ 173744 w 448836"/>
                <a:gd name="connsiteY58" fmla="*/ 284850 h 437351"/>
                <a:gd name="connsiteX59" fmla="*/ 183879 w 448836"/>
                <a:gd name="connsiteY59" fmla="*/ 265516 h 437351"/>
                <a:gd name="connsiteX60" fmla="*/ 209577 w 448836"/>
                <a:gd name="connsiteY60" fmla="*/ 246641 h 437351"/>
                <a:gd name="connsiteX61" fmla="*/ 229527 w 448836"/>
                <a:gd name="connsiteY61" fmla="*/ 243956 h 437351"/>
                <a:gd name="connsiteX62" fmla="*/ 352895 w 448836"/>
                <a:gd name="connsiteY62" fmla="*/ 230330 h 437351"/>
                <a:gd name="connsiteX63" fmla="*/ 381768 w 448836"/>
                <a:gd name="connsiteY63" fmla="*/ 230678 h 437351"/>
                <a:gd name="connsiteX64" fmla="*/ 403725 w 448836"/>
                <a:gd name="connsiteY64" fmla="*/ 254879 h 437351"/>
                <a:gd name="connsiteX65" fmla="*/ 403194 w 448836"/>
                <a:gd name="connsiteY65" fmla="*/ 274017 h 437351"/>
                <a:gd name="connsiteX66" fmla="*/ 405054 w 448836"/>
                <a:gd name="connsiteY66" fmla="*/ 278761 h 437351"/>
                <a:gd name="connsiteX67" fmla="*/ 408651 w 448836"/>
                <a:gd name="connsiteY67" fmla="*/ 284203 h 437351"/>
                <a:gd name="connsiteX68" fmla="*/ 406464 w 448836"/>
                <a:gd name="connsiteY68" fmla="*/ 302388 h 437351"/>
                <a:gd name="connsiteX69" fmla="*/ 404553 w 448836"/>
                <a:gd name="connsiteY69" fmla="*/ 305396 h 437351"/>
                <a:gd name="connsiteX70" fmla="*/ 396815 w 448836"/>
                <a:gd name="connsiteY70" fmla="*/ 318009 h 437351"/>
                <a:gd name="connsiteX71" fmla="*/ 390901 w 448836"/>
                <a:gd name="connsiteY71" fmla="*/ 327527 h 437351"/>
                <a:gd name="connsiteX72" fmla="*/ 386469 w 448836"/>
                <a:gd name="connsiteY72" fmla="*/ 345356 h 437351"/>
                <a:gd name="connsiteX73" fmla="*/ 394468 w 448836"/>
                <a:gd name="connsiteY73" fmla="*/ 353072 h 437351"/>
                <a:gd name="connsiteX74" fmla="*/ 436891 w 448836"/>
                <a:gd name="connsiteY74" fmla="*/ 364239 h 437351"/>
                <a:gd name="connsiteX75" fmla="*/ 446504 w 448836"/>
                <a:gd name="connsiteY75" fmla="*/ 375166 h 437351"/>
                <a:gd name="connsiteX76" fmla="*/ 448763 w 448836"/>
                <a:gd name="connsiteY76" fmla="*/ 396454 h 437351"/>
                <a:gd name="connsiteX77" fmla="*/ 443256 w 448836"/>
                <a:gd name="connsiteY77" fmla="*/ 402412 h 437351"/>
                <a:gd name="connsiteX78" fmla="*/ 326703 w 448836"/>
                <a:gd name="connsiteY78" fmla="*/ 402477 h 437351"/>
                <a:gd name="connsiteX79" fmla="*/ 323281 w 448836"/>
                <a:gd name="connsiteY79" fmla="*/ 399142 h 437351"/>
                <a:gd name="connsiteX80" fmla="*/ 321632 w 448836"/>
                <a:gd name="connsiteY80" fmla="*/ 385461 h 437351"/>
                <a:gd name="connsiteX81" fmla="*/ 304093 w 448836"/>
                <a:gd name="connsiteY81" fmla="*/ 366455 h 437351"/>
                <a:gd name="connsiteX82" fmla="*/ 296639 w 448836"/>
                <a:gd name="connsiteY82" fmla="*/ 364217 h 437351"/>
                <a:gd name="connsiteX83" fmla="*/ 325127 w 448836"/>
                <a:gd name="connsiteY83" fmla="*/ 356341 h 437351"/>
                <a:gd name="connsiteX84" fmla="*/ 338815 w 448836"/>
                <a:gd name="connsiteY84" fmla="*/ 352767 h 437351"/>
                <a:gd name="connsiteX85" fmla="*/ 346059 w 448836"/>
                <a:gd name="connsiteY85" fmla="*/ 344092 h 437351"/>
                <a:gd name="connsiteX86" fmla="*/ 341169 w 448836"/>
                <a:gd name="connsiteY86" fmla="*/ 327113 h 437351"/>
                <a:gd name="connsiteX87" fmla="*/ 335981 w 448836"/>
                <a:gd name="connsiteY87" fmla="*/ 318837 h 437351"/>
                <a:gd name="connsiteX88" fmla="*/ 327757 w 448836"/>
                <a:gd name="connsiteY88" fmla="*/ 304808 h 437351"/>
                <a:gd name="connsiteX89" fmla="*/ 323892 w 448836"/>
                <a:gd name="connsiteY89" fmla="*/ 283731 h 437351"/>
                <a:gd name="connsiteX90" fmla="*/ 329079 w 448836"/>
                <a:gd name="connsiteY90" fmla="*/ 276443 h 437351"/>
                <a:gd name="connsiteX91" fmla="*/ 329087 w 448836"/>
                <a:gd name="connsiteY91" fmla="*/ 276451 h 437351"/>
                <a:gd name="connsiteX92" fmla="*/ 328367 w 448836"/>
                <a:gd name="connsiteY92" fmla="*/ 258047 h 437351"/>
                <a:gd name="connsiteX93" fmla="*/ 352895 w 448836"/>
                <a:gd name="connsiteY93" fmla="*/ 230330 h 437351"/>
                <a:gd name="connsiteX94" fmla="*/ 69783 w 448836"/>
                <a:gd name="connsiteY94" fmla="*/ 230265 h 437351"/>
                <a:gd name="connsiteX95" fmla="*/ 98293 w 448836"/>
                <a:gd name="connsiteY95" fmla="*/ 230701 h 437351"/>
                <a:gd name="connsiteX96" fmla="*/ 120423 w 448836"/>
                <a:gd name="connsiteY96" fmla="*/ 256769 h 437351"/>
                <a:gd name="connsiteX97" fmla="*/ 119806 w 448836"/>
                <a:gd name="connsiteY97" fmla="*/ 277585 h 437351"/>
                <a:gd name="connsiteX98" fmla="*/ 119798 w 448836"/>
                <a:gd name="connsiteY98" fmla="*/ 277606 h 437351"/>
                <a:gd name="connsiteX99" fmla="*/ 125509 w 448836"/>
                <a:gd name="connsiteY99" fmla="*/ 288214 h 437351"/>
                <a:gd name="connsiteX100" fmla="*/ 121462 w 448836"/>
                <a:gd name="connsiteY100" fmla="*/ 304409 h 437351"/>
                <a:gd name="connsiteX101" fmla="*/ 112141 w 448836"/>
                <a:gd name="connsiteY101" fmla="*/ 320313 h 437351"/>
                <a:gd name="connsiteX102" fmla="*/ 107578 w 448836"/>
                <a:gd name="connsiteY102" fmla="*/ 327273 h 437351"/>
                <a:gd name="connsiteX103" fmla="*/ 102775 w 448836"/>
                <a:gd name="connsiteY103" fmla="*/ 343925 h 437351"/>
                <a:gd name="connsiteX104" fmla="*/ 110215 w 448836"/>
                <a:gd name="connsiteY104" fmla="*/ 352826 h 437351"/>
                <a:gd name="connsiteX105" fmla="*/ 150509 w 448836"/>
                <a:gd name="connsiteY105" fmla="*/ 363615 h 437351"/>
                <a:gd name="connsiteX106" fmla="*/ 152885 w 448836"/>
                <a:gd name="connsiteY106" fmla="*/ 364392 h 437351"/>
                <a:gd name="connsiteX107" fmla="*/ 143673 w 448836"/>
                <a:gd name="connsiteY107" fmla="*/ 367429 h 437351"/>
                <a:gd name="connsiteX108" fmla="*/ 129178 w 448836"/>
                <a:gd name="connsiteY108" fmla="*/ 383972 h 437351"/>
                <a:gd name="connsiteX109" fmla="*/ 127049 w 448836"/>
                <a:gd name="connsiteY109" fmla="*/ 399412 h 437351"/>
                <a:gd name="connsiteX110" fmla="*/ 123773 w 448836"/>
                <a:gd name="connsiteY110" fmla="*/ 402492 h 437351"/>
                <a:gd name="connsiteX111" fmla="*/ 5404 w 448836"/>
                <a:gd name="connsiteY111" fmla="*/ 402427 h 437351"/>
                <a:gd name="connsiteX112" fmla="*/ 71 w 448836"/>
                <a:gd name="connsiteY112" fmla="*/ 396651 h 437351"/>
                <a:gd name="connsiteX113" fmla="*/ 2694 w 448836"/>
                <a:gd name="connsiteY113" fmla="*/ 373583 h 437351"/>
                <a:gd name="connsiteX114" fmla="*/ 10410 w 448836"/>
                <a:gd name="connsiteY114" fmla="*/ 364784 h 437351"/>
                <a:gd name="connsiteX115" fmla="*/ 53501 w 448836"/>
                <a:gd name="connsiteY115" fmla="*/ 353298 h 437351"/>
                <a:gd name="connsiteX116" fmla="*/ 62590 w 448836"/>
                <a:gd name="connsiteY116" fmla="*/ 341920 h 437351"/>
                <a:gd name="connsiteX117" fmla="*/ 57374 w 448836"/>
                <a:gd name="connsiteY117" fmla="*/ 326815 h 437351"/>
                <a:gd name="connsiteX118" fmla="*/ 52404 w 448836"/>
                <a:gd name="connsiteY118" fmla="*/ 318838 h 437351"/>
                <a:gd name="connsiteX119" fmla="*/ 44158 w 448836"/>
                <a:gd name="connsiteY119" fmla="*/ 304808 h 437351"/>
                <a:gd name="connsiteX120" fmla="*/ 40358 w 448836"/>
                <a:gd name="connsiteY120" fmla="*/ 283346 h 437351"/>
                <a:gd name="connsiteX121" fmla="*/ 43940 w 448836"/>
                <a:gd name="connsiteY121" fmla="*/ 278638 h 437351"/>
                <a:gd name="connsiteX122" fmla="*/ 45683 w 448836"/>
                <a:gd name="connsiteY122" fmla="*/ 274184 h 437351"/>
                <a:gd name="connsiteX123" fmla="*/ 44971 w 448836"/>
                <a:gd name="connsiteY123" fmla="*/ 256130 h 437351"/>
                <a:gd name="connsiteX124" fmla="*/ 69783 w 448836"/>
                <a:gd name="connsiteY124" fmla="*/ 230265 h 437351"/>
                <a:gd name="connsiteX125" fmla="*/ 257202 w 448836"/>
                <a:gd name="connsiteY125" fmla="*/ 80800 h 437351"/>
                <a:gd name="connsiteX126" fmla="*/ 279333 w 448836"/>
                <a:gd name="connsiteY126" fmla="*/ 89903 h 437351"/>
                <a:gd name="connsiteX127" fmla="*/ 290921 w 448836"/>
                <a:gd name="connsiteY127" fmla="*/ 99951 h 437351"/>
                <a:gd name="connsiteX128" fmla="*/ 316132 w 448836"/>
                <a:gd name="connsiteY128" fmla="*/ 136366 h 437351"/>
                <a:gd name="connsiteX129" fmla="*/ 317295 w 448836"/>
                <a:gd name="connsiteY129" fmla="*/ 148928 h 437351"/>
                <a:gd name="connsiteX130" fmla="*/ 297547 w 448836"/>
                <a:gd name="connsiteY130" fmla="*/ 191765 h 437351"/>
                <a:gd name="connsiteX131" fmla="*/ 280386 w 448836"/>
                <a:gd name="connsiteY131" fmla="*/ 198994 h 437351"/>
                <a:gd name="connsiteX132" fmla="*/ 273426 w 448836"/>
                <a:gd name="connsiteY132" fmla="*/ 181717 h 437351"/>
                <a:gd name="connsiteX133" fmla="*/ 285131 w 448836"/>
                <a:gd name="connsiteY133" fmla="*/ 149683 h 437351"/>
                <a:gd name="connsiteX134" fmla="*/ 284281 w 448836"/>
                <a:gd name="connsiteY134" fmla="*/ 144816 h 437351"/>
                <a:gd name="connsiteX135" fmla="*/ 273906 w 448836"/>
                <a:gd name="connsiteY135" fmla="*/ 134135 h 437351"/>
                <a:gd name="connsiteX136" fmla="*/ 273833 w 448836"/>
                <a:gd name="connsiteY136" fmla="*/ 146218 h 437351"/>
                <a:gd name="connsiteX137" fmla="*/ 271733 w 448836"/>
                <a:gd name="connsiteY137" fmla="*/ 158191 h 437351"/>
                <a:gd name="connsiteX138" fmla="*/ 264519 w 448836"/>
                <a:gd name="connsiteY138" fmla="*/ 178338 h 437351"/>
                <a:gd name="connsiteX139" fmla="*/ 272714 w 448836"/>
                <a:gd name="connsiteY139" fmla="*/ 205678 h 437351"/>
                <a:gd name="connsiteX140" fmla="*/ 274523 w 448836"/>
                <a:gd name="connsiteY140" fmla="*/ 208795 h 437351"/>
                <a:gd name="connsiteX141" fmla="*/ 274603 w 448836"/>
                <a:gd name="connsiteY141" fmla="*/ 250557 h 437351"/>
                <a:gd name="connsiteX142" fmla="*/ 274603 w 448836"/>
                <a:gd name="connsiteY142" fmla="*/ 250586 h 437351"/>
                <a:gd name="connsiteX143" fmla="*/ 176004 w 448836"/>
                <a:gd name="connsiteY143" fmla="*/ 250470 h 437351"/>
                <a:gd name="connsiteX144" fmla="*/ 175764 w 448836"/>
                <a:gd name="connsiteY144" fmla="*/ 247527 h 437351"/>
                <a:gd name="connsiteX145" fmla="*/ 175604 w 448836"/>
                <a:gd name="connsiteY145" fmla="*/ 210117 h 437351"/>
                <a:gd name="connsiteX146" fmla="*/ 178161 w 448836"/>
                <a:gd name="connsiteY146" fmla="*/ 205061 h 437351"/>
                <a:gd name="connsiteX147" fmla="*/ 186110 w 448836"/>
                <a:gd name="connsiteY147" fmla="*/ 179254 h 437351"/>
                <a:gd name="connsiteX148" fmla="*/ 179912 w 448836"/>
                <a:gd name="connsiteY148" fmla="*/ 162209 h 437351"/>
                <a:gd name="connsiteX149" fmla="*/ 176418 w 448836"/>
                <a:gd name="connsiteY149" fmla="*/ 142084 h 437351"/>
                <a:gd name="connsiteX150" fmla="*/ 175604 w 448836"/>
                <a:gd name="connsiteY150" fmla="*/ 133859 h 437351"/>
                <a:gd name="connsiteX151" fmla="*/ 164967 w 448836"/>
                <a:gd name="connsiteY151" fmla="*/ 146363 h 437351"/>
                <a:gd name="connsiteX152" fmla="*/ 165352 w 448836"/>
                <a:gd name="connsiteY152" fmla="*/ 149742 h 437351"/>
                <a:gd name="connsiteX153" fmla="*/ 177210 w 448836"/>
                <a:gd name="connsiteY153" fmla="*/ 182879 h 437351"/>
                <a:gd name="connsiteX154" fmla="*/ 172334 w 448836"/>
                <a:gd name="connsiteY154" fmla="*/ 197643 h 437351"/>
                <a:gd name="connsiteX155" fmla="*/ 157084 w 448836"/>
                <a:gd name="connsiteY155" fmla="*/ 197229 h 437351"/>
                <a:gd name="connsiteX156" fmla="*/ 152892 w 448836"/>
                <a:gd name="connsiteY156" fmla="*/ 191888 h 437351"/>
                <a:gd name="connsiteX157" fmla="*/ 132745 w 448836"/>
                <a:gd name="connsiteY157" fmla="*/ 148034 h 437351"/>
                <a:gd name="connsiteX158" fmla="*/ 133697 w 448836"/>
                <a:gd name="connsiteY158" fmla="*/ 137071 h 437351"/>
                <a:gd name="connsiteX159" fmla="*/ 162265 w 448836"/>
                <a:gd name="connsiteY159" fmla="*/ 96355 h 437351"/>
                <a:gd name="connsiteX160" fmla="*/ 171216 w 448836"/>
                <a:gd name="connsiteY160" fmla="*/ 89838 h 437351"/>
                <a:gd name="connsiteX161" fmla="*/ 192990 w 448836"/>
                <a:gd name="connsiteY161" fmla="*/ 80829 h 437351"/>
                <a:gd name="connsiteX162" fmla="*/ 200873 w 448836"/>
                <a:gd name="connsiteY162" fmla="*/ 81701 h 437351"/>
                <a:gd name="connsiteX163" fmla="*/ 222088 w 448836"/>
                <a:gd name="connsiteY163" fmla="*/ 94306 h 437351"/>
                <a:gd name="connsiteX164" fmla="*/ 228424 w 448836"/>
                <a:gd name="connsiteY164" fmla="*/ 94248 h 437351"/>
                <a:gd name="connsiteX165" fmla="*/ 249661 w 448836"/>
                <a:gd name="connsiteY165" fmla="*/ 81679 h 437351"/>
                <a:gd name="connsiteX166" fmla="*/ 257202 w 448836"/>
                <a:gd name="connsiteY166" fmla="*/ 80800 h 437351"/>
                <a:gd name="connsiteX167" fmla="*/ 225227 w 448836"/>
                <a:gd name="connsiteY167" fmla="*/ 0 h 437351"/>
                <a:gd name="connsiteX168" fmla="*/ 259919 w 448836"/>
                <a:gd name="connsiteY168" fmla="*/ 34257 h 437351"/>
                <a:gd name="connsiteX169" fmla="*/ 225532 w 448836"/>
                <a:gd name="connsiteY169" fmla="*/ 69102 h 437351"/>
                <a:gd name="connsiteX170" fmla="*/ 190527 w 448836"/>
                <a:gd name="connsiteY170" fmla="*/ 34352 h 437351"/>
                <a:gd name="connsiteX171" fmla="*/ 225227 w 448836"/>
                <a:gd name="connsiteY171" fmla="*/ 0 h 43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8836" h="437351">
                  <a:moveTo>
                    <a:pt x="265521" y="369550"/>
                  </a:moveTo>
                  <a:cubicBezTo>
                    <a:pt x="277284" y="373074"/>
                    <a:pt x="289083" y="376481"/>
                    <a:pt x="300904" y="379801"/>
                  </a:cubicBezTo>
                  <a:cubicBezTo>
                    <a:pt x="305626" y="381131"/>
                    <a:pt x="307842" y="384386"/>
                    <a:pt x="308387" y="388920"/>
                  </a:cubicBezTo>
                  <a:cubicBezTo>
                    <a:pt x="309680" y="399593"/>
                    <a:pt x="310843" y="410280"/>
                    <a:pt x="312027" y="420967"/>
                  </a:cubicBezTo>
                  <a:cubicBezTo>
                    <a:pt x="312376" y="424092"/>
                    <a:pt x="312645" y="427223"/>
                    <a:pt x="312921" y="430347"/>
                  </a:cubicBezTo>
                  <a:cubicBezTo>
                    <a:pt x="313393" y="435709"/>
                    <a:pt x="311933" y="437293"/>
                    <a:pt x="306418" y="437300"/>
                  </a:cubicBezTo>
                  <a:cubicBezTo>
                    <a:pt x="282704" y="437329"/>
                    <a:pt x="258982" y="437337"/>
                    <a:pt x="235268" y="437351"/>
                  </a:cubicBezTo>
                  <a:cubicBezTo>
                    <a:pt x="231882" y="437351"/>
                    <a:pt x="228489" y="437351"/>
                    <a:pt x="225103" y="437351"/>
                  </a:cubicBezTo>
                  <a:lnTo>
                    <a:pt x="225103" y="437322"/>
                  </a:lnTo>
                  <a:cubicBezTo>
                    <a:pt x="198483" y="437322"/>
                    <a:pt x="171862" y="437329"/>
                    <a:pt x="145241" y="437322"/>
                  </a:cubicBezTo>
                  <a:cubicBezTo>
                    <a:pt x="137874" y="437322"/>
                    <a:pt x="136814" y="436356"/>
                    <a:pt x="137518" y="429156"/>
                  </a:cubicBezTo>
                  <a:cubicBezTo>
                    <a:pt x="138841" y="415693"/>
                    <a:pt x="140374" y="402252"/>
                    <a:pt x="141943" y="388811"/>
                  </a:cubicBezTo>
                  <a:cubicBezTo>
                    <a:pt x="142473" y="384291"/>
                    <a:pt x="144595" y="381080"/>
                    <a:pt x="149448" y="379772"/>
                  </a:cubicBezTo>
                  <a:cubicBezTo>
                    <a:pt x="161225" y="376597"/>
                    <a:pt x="172886" y="373008"/>
                    <a:pt x="184671" y="369877"/>
                  </a:cubicBezTo>
                  <a:cubicBezTo>
                    <a:pt x="186299" y="369441"/>
                    <a:pt x="188878" y="370080"/>
                    <a:pt x="190135" y="371199"/>
                  </a:cubicBezTo>
                  <a:cubicBezTo>
                    <a:pt x="194995" y="375537"/>
                    <a:pt x="199660" y="380128"/>
                    <a:pt x="204041" y="384953"/>
                  </a:cubicBezTo>
                  <a:cubicBezTo>
                    <a:pt x="205654" y="386733"/>
                    <a:pt x="206417" y="389356"/>
                    <a:pt x="207325" y="391688"/>
                  </a:cubicBezTo>
                  <a:cubicBezTo>
                    <a:pt x="210754" y="400486"/>
                    <a:pt x="215542" y="408340"/>
                    <a:pt x="222430" y="414894"/>
                  </a:cubicBezTo>
                  <a:cubicBezTo>
                    <a:pt x="224602" y="416964"/>
                    <a:pt x="226099" y="416724"/>
                    <a:pt x="228162" y="414770"/>
                  </a:cubicBezTo>
                  <a:cubicBezTo>
                    <a:pt x="235725" y="407592"/>
                    <a:pt x="240332" y="398648"/>
                    <a:pt x="244102" y="389123"/>
                  </a:cubicBezTo>
                  <a:cubicBezTo>
                    <a:pt x="244873" y="387176"/>
                    <a:pt x="246064" y="385258"/>
                    <a:pt x="247495" y="383732"/>
                  </a:cubicBezTo>
                  <a:cubicBezTo>
                    <a:pt x="251462" y="379496"/>
                    <a:pt x="255647" y="375464"/>
                    <a:pt x="259774" y="371374"/>
                  </a:cubicBezTo>
                  <a:cubicBezTo>
                    <a:pt x="261358" y="369804"/>
                    <a:pt x="262993" y="368794"/>
                    <a:pt x="265521" y="369550"/>
                  </a:cubicBezTo>
                  <a:close/>
                  <a:moveTo>
                    <a:pt x="242658" y="366681"/>
                  </a:moveTo>
                  <a:cubicBezTo>
                    <a:pt x="243864" y="366259"/>
                    <a:pt x="246123" y="366681"/>
                    <a:pt x="246879" y="367596"/>
                  </a:cubicBezTo>
                  <a:cubicBezTo>
                    <a:pt x="248332" y="369355"/>
                    <a:pt x="246937" y="370924"/>
                    <a:pt x="245280" y="371999"/>
                  </a:cubicBezTo>
                  <a:cubicBezTo>
                    <a:pt x="239105" y="376002"/>
                    <a:pt x="232537" y="378821"/>
                    <a:pt x="223281" y="378582"/>
                  </a:cubicBezTo>
                  <a:lnTo>
                    <a:pt x="223273" y="378582"/>
                  </a:lnTo>
                  <a:cubicBezTo>
                    <a:pt x="218391" y="378008"/>
                    <a:pt x="211765" y="377535"/>
                    <a:pt x="206868" y="372174"/>
                  </a:cubicBezTo>
                  <a:cubicBezTo>
                    <a:pt x="206657" y="371941"/>
                    <a:pt x="206236" y="371832"/>
                    <a:pt x="205894" y="371789"/>
                  </a:cubicBezTo>
                  <a:cubicBezTo>
                    <a:pt x="203155" y="371425"/>
                    <a:pt x="202262" y="369725"/>
                    <a:pt x="203388" y="367451"/>
                  </a:cubicBezTo>
                  <a:cubicBezTo>
                    <a:pt x="204601" y="364988"/>
                    <a:pt x="206773" y="365540"/>
                    <a:pt x="208641" y="366775"/>
                  </a:cubicBezTo>
                  <a:cubicBezTo>
                    <a:pt x="214090" y="370386"/>
                    <a:pt x="219880" y="373082"/>
                    <a:pt x="226565" y="372377"/>
                  </a:cubicBezTo>
                  <a:cubicBezTo>
                    <a:pt x="230553" y="371956"/>
                    <a:pt x="234535" y="371047"/>
                    <a:pt x="238371" y="369885"/>
                  </a:cubicBezTo>
                  <a:cubicBezTo>
                    <a:pt x="239977" y="369398"/>
                    <a:pt x="241052" y="367248"/>
                    <a:pt x="242658" y="366681"/>
                  </a:cubicBezTo>
                  <a:close/>
                  <a:moveTo>
                    <a:pt x="229527" y="243956"/>
                  </a:moveTo>
                  <a:cubicBezTo>
                    <a:pt x="236083" y="244590"/>
                    <a:pt x="242530" y="246681"/>
                    <a:pt x="248818" y="250005"/>
                  </a:cubicBezTo>
                  <a:cubicBezTo>
                    <a:pt x="250591" y="250942"/>
                    <a:pt x="251906" y="252737"/>
                    <a:pt x="253519" y="254219"/>
                  </a:cubicBezTo>
                  <a:cubicBezTo>
                    <a:pt x="254303" y="254400"/>
                    <a:pt x="255800" y="254277"/>
                    <a:pt x="256483" y="254967"/>
                  </a:cubicBezTo>
                  <a:cubicBezTo>
                    <a:pt x="260537" y="259028"/>
                    <a:pt x="264933" y="262908"/>
                    <a:pt x="268238" y="267536"/>
                  </a:cubicBezTo>
                  <a:cubicBezTo>
                    <a:pt x="278454" y="281827"/>
                    <a:pt x="280466" y="297855"/>
                    <a:pt x="277720" y="314943"/>
                  </a:cubicBezTo>
                  <a:cubicBezTo>
                    <a:pt x="276601" y="321918"/>
                    <a:pt x="276543" y="329096"/>
                    <a:pt x="276514" y="336188"/>
                  </a:cubicBezTo>
                  <a:cubicBezTo>
                    <a:pt x="276499" y="338839"/>
                    <a:pt x="277887" y="341520"/>
                    <a:pt x="278708" y="344158"/>
                  </a:cubicBezTo>
                  <a:cubicBezTo>
                    <a:pt x="280343" y="349396"/>
                    <a:pt x="277807" y="352251"/>
                    <a:pt x="272503" y="351300"/>
                  </a:cubicBezTo>
                  <a:cubicBezTo>
                    <a:pt x="265732" y="350079"/>
                    <a:pt x="258924" y="349047"/>
                    <a:pt x="252138" y="347914"/>
                  </a:cubicBezTo>
                  <a:cubicBezTo>
                    <a:pt x="250976" y="347718"/>
                    <a:pt x="249828" y="347391"/>
                    <a:pt x="248237" y="347028"/>
                  </a:cubicBezTo>
                  <a:lnTo>
                    <a:pt x="248229" y="347020"/>
                  </a:lnTo>
                  <a:cubicBezTo>
                    <a:pt x="256410" y="334734"/>
                    <a:pt x="262317" y="322274"/>
                    <a:pt x="262549" y="307801"/>
                  </a:cubicBezTo>
                  <a:cubicBezTo>
                    <a:pt x="255836" y="307126"/>
                    <a:pt x="249435" y="306871"/>
                    <a:pt x="243187" y="305767"/>
                  </a:cubicBezTo>
                  <a:cubicBezTo>
                    <a:pt x="230930" y="303595"/>
                    <a:pt x="219734" y="299097"/>
                    <a:pt x="211248" y="289376"/>
                  </a:cubicBezTo>
                  <a:cubicBezTo>
                    <a:pt x="210710" y="288759"/>
                    <a:pt x="208938" y="288664"/>
                    <a:pt x="208008" y="289020"/>
                  </a:cubicBezTo>
                  <a:cubicBezTo>
                    <a:pt x="203292" y="290822"/>
                    <a:pt x="198621" y="292740"/>
                    <a:pt x="194051" y="294876"/>
                  </a:cubicBezTo>
                  <a:cubicBezTo>
                    <a:pt x="192939" y="295399"/>
                    <a:pt x="191660" y="296809"/>
                    <a:pt x="191508" y="297949"/>
                  </a:cubicBezTo>
                  <a:cubicBezTo>
                    <a:pt x="189147" y="315459"/>
                    <a:pt x="191522" y="331966"/>
                    <a:pt x="202922" y="346999"/>
                  </a:cubicBezTo>
                  <a:cubicBezTo>
                    <a:pt x="197996" y="347798"/>
                    <a:pt x="193557" y="348473"/>
                    <a:pt x="189139" y="349244"/>
                  </a:cubicBezTo>
                  <a:cubicBezTo>
                    <a:pt x="185093" y="349948"/>
                    <a:pt x="181082" y="350820"/>
                    <a:pt x="177035" y="351489"/>
                  </a:cubicBezTo>
                  <a:cubicBezTo>
                    <a:pt x="172908" y="352179"/>
                    <a:pt x="170402" y="349534"/>
                    <a:pt x="171942" y="345734"/>
                  </a:cubicBezTo>
                  <a:cubicBezTo>
                    <a:pt x="175945" y="335846"/>
                    <a:pt x="174935" y="325783"/>
                    <a:pt x="173402" y="315699"/>
                  </a:cubicBezTo>
                  <a:cubicBezTo>
                    <a:pt x="171840" y="305382"/>
                    <a:pt x="170227" y="295072"/>
                    <a:pt x="173744" y="284850"/>
                  </a:cubicBezTo>
                  <a:cubicBezTo>
                    <a:pt x="176134" y="277904"/>
                    <a:pt x="179433" y="271576"/>
                    <a:pt x="183879" y="265516"/>
                  </a:cubicBezTo>
                  <a:cubicBezTo>
                    <a:pt x="190607" y="256347"/>
                    <a:pt x="199340" y="250441"/>
                    <a:pt x="209577" y="246641"/>
                  </a:cubicBezTo>
                  <a:cubicBezTo>
                    <a:pt x="216305" y="244142"/>
                    <a:pt x="222971" y="243321"/>
                    <a:pt x="229527" y="243956"/>
                  </a:cubicBezTo>
                  <a:close/>
                  <a:moveTo>
                    <a:pt x="352895" y="230330"/>
                  </a:moveTo>
                  <a:cubicBezTo>
                    <a:pt x="362588" y="228680"/>
                    <a:pt x="372171" y="228942"/>
                    <a:pt x="381768" y="230678"/>
                  </a:cubicBezTo>
                  <a:cubicBezTo>
                    <a:pt x="392739" y="232669"/>
                    <a:pt x="402627" y="243139"/>
                    <a:pt x="403725" y="254879"/>
                  </a:cubicBezTo>
                  <a:cubicBezTo>
                    <a:pt x="404313" y="261186"/>
                    <a:pt x="403557" y="267638"/>
                    <a:pt x="403194" y="274017"/>
                  </a:cubicBezTo>
                  <a:cubicBezTo>
                    <a:pt x="403078" y="276022"/>
                    <a:pt x="402838" y="277395"/>
                    <a:pt x="405054" y="278761"/>
                  </a:cubicBezTo>
                  <a:cubicBezTo>
                    <a:pt x="406783" y="279829"/>
                    <a:pt x="408723" y="282386"/>
                    <a:pt x="408651" y="284203"/>
                  </a:cubicBezTo>
                  <a:cubicBezTo>
                    <a:pt x="408411" y="290284"/>
                    <a:pt x="407379" y="296343"/>
                    <a:pt x="406464" y="302388"/>
                  </a:cubicBezTo>
                  <a:cubicBezTo>
                    <a:pt x="406297" y="303485"/>
                    <a:pt x="405483" y="304829"/>
                    <a:pt x="404553" y="305396"/>
                  </a:cubicBezTo>
                  <a:cubicBezTo>
                    <a:pt x="399787" y="308331"/>
                    <a:pt x="398966" y="313526"/>
                    <a:pt x="396815" y="318009"/>
                  </a:cubicBezTo>
                  <a:cubicBezTo>
                    <a:pt x="395209" y="321358"/>
                    <a:pt x="393139" y="324548"/>
                    <a:pt x="390901" y="327527"/>
                  </a:cubicBezTo>
                  <a:cubicBezTo>
                    <a:pt x="386854" y="332896"/>
                    <a:pt x="385699" y="338897"/>
                    <a:pt x="386469" y="345356"/>
                  </a:cubicBezTo>
                  <a:cubicBezTo>
                    <a:pt x="387021" y="349991"/>
                    <a:pt x="390225" y="351968"/>
                    <a:pt x="394468" y="353072"/>
                  </a:cubicBezTo>
                  <a:cubicBezTo>
                    <a:pt x="408621" y="356741"/>
                    <a:pt x="422680" y="360817"/>
                    <a:pt x="436891" y="364239"/>
                  </a:cubicBezTo>
                  <a:cubicBezTo>
                    <a:pt x="443060" y="365728"/>
                    <a:pt x="445915" y="369172"/>
                    <a:pt x="446504" y="375166"/>
                  </a:cubicBezTo>
                  <a:cubicBezTo>
                    <a:pt x="447201" y="382265"/>
                    <a:pt x="448080" y="389356"/>
                    <a:pt x="448763" y="396454"/>
                  </a:cubicBezTo>
                  <a:cubicBezTo>
                    <a:pt x="449192" y="400915"/>
                    <a:pt x="447782" y="402412"/>
                    <a:pt x="443256" y="402412"/>
                  </a:cubicBezTo>
                  <a:cubicBezTo>
                    <a:pt x="404407" y="402426"/>
                    <a:pt x="365552" y="402397"/>
                    <a:pt x="326703" y="402477"/>
                  </a:cubicBezTo>
                  <a:cubicBezTo>
                    <a:pt x="324088" y="402477"/>
                    <a:pt x="323470" y="401496"/>
                    <a:pt x="323281" y="399142"/>
                  </a:cubicBezTo>
                  <a:cubicBezTo>
                    <a:pt x="322918" y="394565"/>
                    <a:pt x="322497" y="389966"/>
                    <a:pt x="321632" y="385461"/>
                  </a:cubicBezTo>
                  <a:cubicBezTo>
                    <a:pt x="319743" y="375573"/>
                    <a:pt x="314236" y="368853"/>
                    <a:pt x="304093" y="366455"/>
                  </a:cubicBezTo>
                  <a:cubicBezTo>
                    <a:pt x="301914" y="365939"/>
                    <a:pt x="299799" y="365176"/>
                    <a:pt x="296639" y="364217"/>
                  </a:cubicBezTo>
                  <a:cubicBezTo>
                    <a:pt x="306854" y="361391"/>
                    <a:pt x="315980" y="358841"/>
                    <a:pt x="325127" y="356341"/>
                  </a:cubicBezTo>
                  <a:cubicBezTo>
                    <a:pt x="329675" y="355099"/>
                    <a:pt x="334260" y="353987"/>
                    <a:pt x="338815" y="352767"/>
                  </a:cubicBezTo>
                  <a:cubicBezTo>
                    <a:pt x="343741" y="351452"/>
                    <a:pt x="345644" y="349221"/>
                    <a:pt x="346059" y="344092"/>
                  </a:cubicBezTo>
                  <a:cubicBezTo>
                    <a:pt x="346567" y="337836"/>
                    <a:pt x="345194" y="332148"/>
                    <a:pt x="341169" y="327113"/>
                  </a:cubicBezTo>
                  <a:cubicBezTo>
                    <a:pt x="339149" y="324584"/>
                    <a:pt x="337376" y="321765"/>
                    <a:pt x="335981" y="318837"/>
                  </a:cubicBezTo>
                  <a:cubicBezTo>
                    <a:pt x="333635" y="313911"/>
                    <a:pt x="331593" y="309138"/>
                    <a:pt x="327757" y="304808"/>
                  </a:cubicBezTo>
                  <a:cubicBezTo>
                    <a:pt x="322678" y="299075"/>
                    <a:pt x="322584" y="291098"/>
                    <a:pt x="323892" y="283731"/>
                  </a:cubicBezTo>
                  <a:cubicBezTo>
                    <a:pt x="324342" y="281180"/>
                    <a:pt x="327139" y="279052"/>
                    <a:pt x="329079" y="276443"/>
                  </a:cubicBezTo>
                  <a:lnTo>
                    <a:pt x="329087" y="276451"/>
                  </a:lnTo>
                  <a:cubicBezTo>
                    <a:pt x="328847" y="270798"/>
                    <a:pt x="328222" y="264412"/>
                    <a:pt x="328367" y="258047"/>
                  </a:cubicBezTo>
                  <a:cubicBezTo>
                    <a:pt x="328680" y="243894"/>
                    <a:pt x="338997" y="232691"/>
                    <a:pt x="352895" y="230330"/>
                  </a:cubicBezTo>
                  <a:close/>
                  <a:moveTo>
                    <a:pt x="69783" y="230265"/>
                  </a:moveTo>
                  <a:cubicBezTo>
                    <a:pt x="79359" y="228652"/>
                    <a:pt x="88826" y="228928"/>
                    <a:pt x="98293" y="230701"/>
                  </a:cubicBezTo>
                  <a:cubicBezTo>
                    <a:pt x="109910" y="232873"/>
                    <a:pt x="119936" y="244440"/>
                    <a:pt x="120423" y="256769"/>
                  </a:cubicBezTo>
                  <a:cubicBezTo>
                    <a:pt x="120685" y="263497"/>
                    <a:pt x="120053" y="270254"/>
                    <a:pt x="119806" y="277585"/>
                  </a:cubicBezTo>
                  <a:lnTo>
                    <a:pt x="119798" y="277606"/>
                  </a:lnTo>
                  <a:cubicBezTo>
                    <a:pt x="124238" y="279408"/>
                    <a:pt x="125814" y="283295"/>
                    <a:pt x="125509" y="288214"/>
                  </a:cubicBezTo>
                  <a:cubicBezTo>
                    <a:pt x="125153" y="293895"/>
                    <a:pt x="125611" y="300347"/>
                    <a:pt x="121462" y="304409"/>
                  </a:cubicBezTo>
                  <a:cubicBezTo>
                    <a:pt x="116725" y="309051"/>
                    <a:pt x="114996" y="314885"/>
                    <a:pt x="112141" y="320313"/>
                  </a:cubicBezTo>
                  <a:cubicBezTo>
                    <a:pt x="110855" y="322761"/>
                    <a:pt x="109314" y="325122"/>
                    <a:pt x="107578" y="327273"/>
                  </a:cubicBezTo>
                  <a:cubicBezTo>
                    <a:pt x="103611" y="332184"/>
                    <a:pt x="102318" y="337801"/>
                    <a:pt x="102775" y="343925"/>
                  </a:cubicBezTo>
                  <a:cubicBezTo>
                    <a:pt x="103168" y="349229"/>
                    <a:pt x="105086" y="351452"/>
                    <a:pt x="110215" y="352826"/>
                  </a:cubicBezTo>
                  <a:cubicBezTo>
                    <a:pt x="123649" y="356422"/>
                    <a:pt x="137076" y="360011"/>
                    <a:pt x="150509" y="363615"/>
                  </a:cubicBezTo>
                  <a:cubicBezTo>
                    <a:pt x="151076" y="363767"/>
                    <a:pt x="151628" y="363978"/>
                    <a:pt x="152885" y="364392"/>
                  </a:cubicBezTo>
                  <a:cubicBezTo>
                    <a:pt x="149398" y="365547"/>
                    <a:pt x="146572" y="366615"/>
                    <a:pt x="143673" y="367429"/>
                  </a:cubicBezTo>
                  <a:cubicBezTo>
                    <a:pt x="135216" y="369798"/>
                    <a:pt x="131002" y="375995"/>
                    <a:pt x="129178" y="383972"/>
                  </a:cubicBezTo>
                  <a:cubicBezTo>
                    <a:pt x="128023" y="389022"/>
                    <a:pt x="127551" y="394239"/>
                    <a:pt x="127049" y="399412"/>
                  </a:cubicBezTo>
                  <a:cubicBezTo>
                    <a:pt x="126831" y="401686"/>
                    <a:pt x="126148" y="402492"/>
                    <a:pt x="123773" y="402492"/>
                  </a:cubicBezTo>
                  <a:cubicBezTo>
                    <a:pt x="84314" y="402427"/>
                    <a:pt x="44855" y="402456"/>
                    <a:pt x="5404" y="402427"/>
                  </a:cubicBezTo>
                  <a:cubicBezTo>
                    <a:pt x="1124" y="402427"/>
                    <a:pt x="-358" y="400872"/>
                    <a:pt x="71" y="396651"/>
                  </a:cubicBezTo>
                  <a:cubicBezTo>
                    <a:pt x="848" y="388949"/>
                    <a:pt x="1786" y="381270"/>
                    <a:pt x="2694" y="373583"/>
                  </a:cubicBezTo>
                  <a:cubicBezTo>
                    <a:pt x="3246" y="368911"/>
                    <a:pt x="5571" y="366020"/>
                    <a:pt x="10410" y="364784"/>
                  </a:cubicBezTo>
                  <a:cubicBezTo>
                    <a:pt x="24810" y="361108"/>
                    <a:pt x="39115" y="357039"/>
                    <a:pt x="53501" y="353298"/>
                  </a:cubicBezTo>
                  <a:cubicBezTo>
                    <a:pt x="60483" y="351481"/>
                    <a:pt x="62583" y="349062"/>
                    <a:pt x="62590" y="341920"/>
                  </a:cubicBezTo>
                  <a:cubicBezTo>
                    <a:pt x="62597" y="336268"/>
                    <a:pt x="60934" y="331283"/>
                    <a:pt x="57374" y="326815"/>
                  </a:cubicBezTo>
                  <a:cubicBezTo>
                    <a:pt x="55434" y="324374"/>
                    <a:pt x="53712" y="321664"/>
                    <a:pt x="52404" y="318838"/>
                  </a:cubicBezTo>
                  <a:cubicBezTo>
                    <a:pt x="50108" y="313883"/>
                    <a:pt x="48008" y="309138"/>
                    <a:pt x="44158" y="304808"/>
                  </a:cubicBezTo>
                  <a:cubicBezTo>
                    <a:pt x="38948" y="298952"/>
                    <a:pt x="39224" y="290880"/>
                    <a:pt x="40358" y="283346"/>
                  </a:cubicBezTo>
                  <a:cubicBezTo>
                    <a:pt x="40619" y="281595"/>
                    <a:pt x="42334" y="279568"/>
                    <a:pt x="43940" y="278638"/>
                  </a:cubicBezTo>
                  <a:cubicBezTo>
                    <a:pt x="46061" y="277410"/>
                    <a:pt x="45807" y="276073"/>
                    <a:pt x="45683" y="274184"/>
                  </a:cubicBezTo>
                  <a:cubicBezTo>
                    <a:pt x="45284" y="268169"/>
                    <a:pt x="44463" y="262087"/>
                    <a:pt x="44971" y="256130"/>
                  </a:cubicBezTo>
                  <a:cubicBezTo>
                    <a:pt x="46148" y="242369"/>
                    <a:pt x="56109" y="232575"/>
                    <a:pt x="69783" y="230265"/>
                  </a:cubicBezTo>
                  <a:close/>
                  <a:moveTo>
                    <a:pt x="257202" y="80800"/>
                  </a:moveTo>
                  <a:cubicBezTo>
                    <a:pt x="264577" y="83837"/>
                    <a:pt x="272024" y="86707"/>
                    <a:pt x="279333" y="89903"/>
                  </a:cubicBezTo>
                  <a:cubicBezTo>
                    <a:pt x="284172" y="92018"/>
                    <a:pt x="287899" y="95411"/>
                    <a:pt x="290921" y="99951"/>
                  </a:cubicBezTo>
                  <a:cubicBezTo>
                    <a:pt x="299102" y="112237"/>
                    <a:pt x="307603" y="124313"/>
                    <a:pt x="316132" y="136366"/>
                  </a:cubicBezTo>
                  <a:cubicBezTo>
                    <a:pt x="319024" y="140456"/>
                    <a:pt x="319416" y="144394"/>
                    <a:pt x="317295" y="148928"/>
                  </a:cubicBezTo>
                  <a:cubicBezTo>
                    <a:pt x="310632" y="163168"/>
                    <a:pt x="304152" y="177496"/>
                    <a:pt x="297547" y="191765"/>
                  </a:cubicBezTo>
                  <a:cubicBezTo>
                    <a:pt x="294292" y="198798"/>
                    <a:pt x="287100" y="201777"/>
                    <a:pt x="280386" y="198994"/>
                  </a:cubicBezTo>
                  <a:cubicBezTo>
                    <a:pt x="273738" y="196240"/>
                    <a:pt x="270789" y="189040"/>
                    <a:pt x="273426" y="181717"/>
                  </a:cubicBezTo>
                  <a:cubicBezTo>
                    <a:pt x="277277" y="171022"/>
                    <a:pt x="281142" y="160327"/>
                    <a:pt x="285131" y="149683"/>
                  </a:cubicBezTo>
                  <a:cubicBezTo>
                    <a:pt x="285864" y="147722"/>
                    <a:pt x="285726" y="146378"/>
                    <a:pt x="284281" y="144816"/>
                  </a:cubicBezTo>
                  <a:cubicBezTo>
                    <a:pt x="281011" y="141285"/>
                    <a:pt x="277938" y="137579"/>
                    <a:pt x="273906" y="134135"/>
                  </a:cubicBezTo>
                  <a:cubicBezTo>
                    <a:pt x="273906" y="138168"/>
                    <a:pt x="274174" y="142215"/>
                    <a:pt x="273833" y="146218"/>
                  </a:cubicBezTo>
                  <a:cubicBezTo>
                    <a:pt x="273484" y="150250"/>
                    <a:pt x="272925" y="154348"/>
                    <a:pt x="271733" y="158191"/>
                  </a:cubicBezTo>
                  <a:cubicBezTo>
                    <a:pt x="269619" y="164999"/>
                    <a:pt x="266938" y="171625"/>
                    <a:pt x="264519" y="178338"/>
                  </a:cubicBezTo>
                  <a:cubicBezTo>
                    <a:pt x="260624" y="189164"/>
                    <a:pt x="263538" y="198674"/>
                    <a:pt x="272714" y="205678"/>
                  </a:cubicBezTo>
                  <a:cubicBezTo>
                    <a:pt x="273615" y="206361"/>
                    <a:pt x="274516" y="207734"/>
                    <a:pt x="274523" y="208795"/>
                  </a:cubicBezTo>
                  <a:cubicBezTo>
                    <a:pt x="274647" y="222461"/>
                    <a:pt x="274603" y="236135"/>
                    <a:pt x="274603" y="250557"/>
                  </a:cubicBezTo>
                  <a:lnTo>
                    <a:pt x="274603" y="250586"/>
                  </a:lnTo>
                  <a:cubicBezTo>
                    <a:pt x="245403" y="220827"/>
                    <a:pt x="203583" y="222214"/>
                    <a:pt x="176004" y="250470"/>
                  </a:cubicBezTo>
                  <a:cubicBezTo>
                    <a:pt x="175909" y="249307"/>
                    <a:pt x="175771" y="248414"/>
                    <a:pt x="175764" y="247527"/>
                  </a:cubicBezTo>
                  <a:cubicBezTo>
                    <a:pt x="175713" y="235060"/>
                    <a:pt x="175706" y="222592"/>
                    <a:pt x="175604" y="210117"/>
                  </a:cubicBezTo>
                  <a:cubicBezTo>
                    <a:pt x="175589" y="207894"/>
                    <a:pt x="176207" y="206463"/>
                    <a:pt x="178161" y="205061"/>
                  </a:cubicBezTo>
                  <a:cubicBezTo>
                    <a:pt x="186473" y="199110"/>
                    <a:pt x="189488" y="188990"/>
                    <a:pt x="186110" y="179254"/>
                  </a:cubicBezTo>
                  <a:cubicBezTo>
                    <a:pt x="184126" y="173543"/>
                    <a:pt x="182274" y="167767"/>
                    <a:pt x="179912" y="162209"/>
                  </a:cubicBezTo>
                  <a:cubicBezTo>
                    <a:pt x="177151" y="155721"/>
                    <a:pt x="175844" y="149117"/>
                    <a:pt x="176418" y="142084"/>
                  </a:cubicBezTo>
                  <a:cubicBezTo>
                    <a:pt x="176628" y="139490"/>
                    <a:pt x="176454" y="136860"/>
                    <a:pt x="175604" y="133859"/>
                  </a:cubicBezTo>
                  <a:cubicBezTo>
                    <a:pt x="172029" y="138001"/>
                    <a:pt x="168368" y="142084"/>
                    <a:pt x="164967" y="146363"/>
                  </a:cubicBezTo>
                  <a:cubicBezTo>
                    <a:pt x="164466" y="146995"/>
                    <a:pt x="164967" y="148666"/>
                    <a:pt x="165352" y="149742"/>
                  </a:cubicBezTo>
                  <a:cubicBezTo>
                    <a:pt x="169276" y="160800"/>
                    <a:pt x="173373" y="171792"/>
                    <a:pt x="177210" y="182879"/>
                  </a:cubicBezTo>
                  <a:cubicBezTo>
                    <a:pt x="179164" y="188525"/>
                    <a:pt x="177035" y="194424"/>
                    <a:pt x="172334" y="197643"/>
                  </a:cubicBezTo>
                  <a:cubicBezTo>
                    <a:pt x="167743" y="200789"/>
                    <a:pt x="161451" y="200781"/>
                    <a:pt x="157084" y="197229"/>
                  </a:cubicBezTo>
                  <a:cubicBezTo>
                    <a:pt x="155362" y="195834"/>
                    <a:pt x="153829" y="193894"/>
                    <a:pt x="152892" y="191888"/>
                  </a:cubicBezTo>
                  <a:cubicBezTo>
                    <a:pt x="146084" y="177314"/>
                    <a:pt x="139480" y="162645"/>
                    <a:pt x="132745" y="148034"/>
                  </a:cubicBezTo>
                  <a:cubicBezTo>
                    <a:pt x="130943" y="144133"/>
                    <a:pt x="131270" y="140551"/>
                    <a:pt x="133697" y="137071"/>
                  </a:cubicBezTo>
                  <a:cubicBezTo>
                    <a:pt x="143178" y="123470"/>
                    <a:pt x="152485" y="109738"/>
                    <a:pt x="162265" y="96355"/>
                  </a:cubicBezTo>
                  <a:cubicBezTo>
                    <a:pt x="164350" y="93500"/>
                    <a:pt x="167910" y="91378"/>
                    <a:pt x="171216" y="89838"/>
                  </a:cubicBezTo>
                  <a:cubicBezTo>
                    <a:pt x="178328" y="86525"/>
                    <a:pt x="185725" y="83822"/>
                    <a:pt x="192990" y="80829"/>
                  </a:cubicBezTo>
                  <a:cubicBezTo>
                    <a:pt x="195809" y="79666"/>
                    <a:pt x="198272" y="80110"/>
                    <a:pt x="200873" y="81701"/>
                  </a:cubicBezTo>
                  <a:cubicBezTo>
                    <a:pt x="207884" y="86002"/>
                    <a:pt x="215070" y="90012"/>
                    <a:pt x="222088" y="94306"/>
                  </a:cubicBezTo>
                  <a:cubicBezTo>
                    <a:pt x="224370" y="95701"/>
                    <a:pt x="226193" y="95607"/>
                    <a:pt x="228424" y="94248"/>
                  </a:cubicBezTo>
                  <a:cubicBezTo>
                    <a:pt x="235457" y="89976"/>
                    <a:pt x="242635" y="85951"/>
                    <a:pt x="249661" y="81679"/>
                  </a:cubicBezTo>
                  <a:cubicBezTo>
                    <a:pt x="252138" y="80175"/>
                    <a:pt x="254507" y="79688"/>
                    <a:pt x="257202" y="80800"/>
                  </a:cubicBezTo>
                  <a:close/>
                  <a:moveTo>
                    <a:pt x="225227" y="0"/>
                  </a:moveTo>
                  <a:cubicBezTo>
                    <a:pt x="243972" y="-101"/>
                    <a:pt x="259876" y="15607"/>
                    <a:pt x="259919" y="34257"/>
                  </a:cubicBezTo>
                  <a:cubicBezTo>
                    <a:pt x="259963" y="52624"/>
                    <a:pt x="243725" y="69080"/>
                    <a:pt x="225532" y="69102"/>
                  </a:cubicBezTo>
                  <a:cubicBezTo>
                    <a:pt x="207121" y="69124"/>
                    <a:pt x="190483" y="52610"/>
                    <a:pt x="190527" y="34352"/>
                  </a:cubicBezTo>
                  <a:cubicBezTo>
                    <a:pt x="190578" y="15737"/>
                    <a:pt x="206366" y="102"/>
                    <a:pt x="225227" y="0"/>
                  </a:cubicBezTo>
                  <a:close/>
                </a:path>
              </a:pathLst>
            </a:custGeom>
            <a:solidFill>
              <a:schemeClr val="bg1"/>
            </a:solidFill>
            <a:ln w="724" cap="flat">
              <a:noFill/>
              <a:prstDash val="solid"/>
              <a:miter/>
            </a:ln>
          </p:spPr>
          <p:txBody>
            <a:bodyPr lIns="91440" tIns="45720" rIns="91440" bIns="45720" rtlCol="0" anchor="ct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grpSp>
      <p:sp>
        <p:nvSpPr>
          <p:cNvPr id="35" name="Title 1">
            <a:extLst>
              <a:ext uri="{FF2B5EF4-FFF2-40B4-BE49-F238E27FC236}">
                <a16:creationId xmlns:a16="http://schemas.microsoft.com/office/drawing/2014/main" id="{7678AE1C-0E2D-4B71-ABEF-77B1EA5765F3}"/>
              </a:ext>
            </a:extLst>
          </p:cNvPr>
          <p:cNvSpPr txBox="1">
            <a:spLocks noGrp="1"/>
          </p:cNvSpPr>
          <p:nvPr>
            <p:ph type="title" idx="4294967295"/>
          </p:nvPr>
        </p:nvSpPr>
        <p:spPr>
          <a:xfrm>
            <a:off x="3634740" y="357312"/>
            <a:ext cx="5847805"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Certifying Official Contacts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grpSp>
        <p:nvGrpSpPr>
          <p:cNvPr id="6" name="Group 5" descr="Text Box:  Contract the ELR for updating certifying officials via the VA Form 22-8794, technical assistance for reporting enrollments, access to VA-ONCE and related technical guidance, 85/15 reporting matters, and clarification of WEAMS 1998 reports.">
            <a:extLst>
              <a:ext uri="{FF2B5EF4-FFF2-40B4-BE49-F238E27FC236}">
                <a16:creationId xmlns:a16="http://schemas.microsoft.com/office/drawing/2014/main" id="{E5493E7C-577F-4C6F-8F90-9444EB4A4526}"/>
              </a:ext>
            </a:extLst>
          </p:cNvPr>
          <p:cNvGrpSpPr/>
          <p:nvPr/>
        </p:nvGrpSpPr>
        <p:grpSpPr>
          <a:xfrm>
            <a:off x="1371941" y="3062430"/>
            <a:ext cx="2894366" cy="3480343"/>
            <a:chOff x="1371941" y="3062430"/>
            <a:chExt cx="2894366" cy="3480343"/>
          </a:xfrm>
        </p:grpSpPr>
        <p:sp>
          <p:nvSpPr>
            <p:cNvPr id="84" name="TextBox 34">
              <a:extLst>
                <a:ext uri="{FF2B5EF4-FFF2-40B4-BE49-F238E27FC236}">
                  <a16:creationId xmlns:a16="http://schemas.microsoft.com/office/drawing/2014/main" id="{4AFD0685-A9B1-01DF-C82F-DDE0563EC872}"/>
                </a:ext>
              </a:extLst>
            </p:cNvPr>
            <p:cNvSpPr txBox="1"/>
            <p:nvPr/>
          </p:nvSpPr>
          <p:spPr>
            <a:xfrm>
              <a:off x="1735249" y="3062430"/>
              <a:ext cx="2056973" cy="338554"/>
            </a:xfrm>
            <a:prstGeom prst="rect">
              <a:avLst/>
            </a:prstGeom>
            <a:noFill/>
          </p:spPr>
          <p:txBody>
            <a:bodyPr wrap="none" lIns="91440" tIns="45720" rIns="91440" bIns="45720"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Arial"/>
                  <a:cs typeface="Calibri"/>
                </a:rPr>
                <a:t>Contact the</a:t>
              </a:r>
              <a:r>
                <a:rPr kumimoji="0" lang="en-US" sz="1600" b="1" i="0" u="none" strike="noStrike" kern="1200" cap="none" spc="0" normalizeH="0" baseline="0" noProof="0">
                  <a:ln>
                    <a:noFill/>
                  </a:ln>
                  <a:solidFill>
                    <a:schemeClr val="bg1"/>
                  </a:solidFill>
                  <a:effectLst/>
                  <a:uLnTx/>
                  <a:uFillTx/>
                  <a:latin typeface="Arial"/>
                  <a:cs typeface="Calibri"/>
                </a:rPr>
                <a:t> ELR </a:t>
              </a:r>
              <a:r>
                <a:rPr kumimoji="0" lang="en-US" sz="1600" b="0" i="0" u="none" strike="noStrike" kern="1200" cap="none" spc="0" normalizeH="0" baseline="0" noProof="0">
                  <a:ln>
                    <a:noFill/>
                  </a:ln>
                  <a:solidFill>
                    <a:schemeClr val="bg1"/>
                  </a:solidFill>
                  <a:effectLst/>
                  <a:uLnTx/>
                  <a:uFillTx/>
                  <a:latin typeface="Arial"/>
                  <a:cs typeface="Calibri"/>
                </a:rPr>
                <a:t>for:</a:t>
              </a:r>
              <a:endParaRPr lang="en-US" sz="1600" b="1" i="0" u="none" strike="noStrike" kern="1200" cap="none" spc="0" normalizeH="0" baseline="0" noProof="0">
                <a:ln>
                  <a:noFill/>
                </a:ln>
                <a:solidFill>
                  <a:schemeClr val="bg1"/>
                </a:solidFill>
                <a:effectLst/>
                <a:uLnTx/>
                <a:uFillTx/>
                <a:latin typeface="Arial"/>
                <a:cs typeface="Calibri"/>
              </a:endParaRPr>
            </a:p>
          </p:txBody>
        </p:sp>
        <p:sp>
          <p:nvSpPr>
            <p:cNvPr id="93" name="TextBox 43">
              <a:extLst>
                <a:ext uri="{FF2B5EF4-FFF2-40B4-BE49-F238E27FC236}">
                  <a16:creationId xmlns:a16="http://schemas.microsoft.com/office/drawing/2014/main" id="{B5250670-36CF-D3BE-77BA-31ED158B12AD}"/>
                </a:ext>
              </a:extLst>
            </p:cNvPr>
            <p:cNvSpPr txBox="1"/>
            <p:nvPr/>
          </p:nvSpPr>
          <p:spPr>
            <a:xfrm>
              <a:off x="1371941" y="3434230"/>
              <a:ext cx="2894366" cy="3108543"/>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Questions about reporting enrollments and related changes​</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85/15 reporting matters</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Clarification of WEAMS 1998 reports</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a:ln>
                  <a:noFill/>
                </a:ln>
                <a:solidFill>
                  <a:schemeClr val="bg1"/>
                </a:solidFill>
                <a:effectLst/>
                <a:uLnTx/>
                <a:uFillTx/>
                <a:latin typeface="Arial"/>
                <a:cs typeface="Calibri" panose="020F050202020403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US" sz="1400" b="1">
                  <a:solidFill>
                    <a:schemeClr val="bg1"/>
                  </a:solidFill>
                  <a:latin typeface="Arial"/>
                  <a:cs typeface="Calibri"/>
                </a:rPr>
                <a:t>Contact Information</a:t>
              </a:r>
            </a:p>
            <a:p>
              <a:pPr algn="ctr">
                <a:defRPr/>
              </a:pPr>
              <a:r>
                <a:rPr kumimoji="0" lang="en-US" sz="1400" b="0" i="0" u="none" strike="noStrike" kern="1200" cap="none" spc="0" normalizeH="0" baseline="0" noProof="0">
                  <a:ln>
                    <a:noFill/>
                  </a:ln>
                  <a:solidFill>
                    <a:schemeClr val="bg1"/>
                  </a:solidFill>
                  <a:effectLst/>
                  <a:uLnTx/>
                  <a:uFillTx/>
                  <a:latin typeface="Arial"/>
                  <a:cs typeface="Calibri"/>
                  <a:hlinkClick r:id="rId2">
                    <a:extLst>
                      <a:ext uri="{A12FA001-AC4F-418D-AE19-62706E023703}">
                        <ahyp:hlinkClr xmlns:ahyp="http://schemas.microsoft.com/office/drawing/2018/hyperlinkcolor" val="tx"/>
                      </a:ext>
                    </a:extLst>
                  </a:hlinkClick>
                </a:rPr>
                <a:t>Education Liaison Representatives</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p:txBody>
        </p:sp>
      </p:grpSp>
      <p:pic>
        <p:nvPicPr>
          <p:cNvPr id="4" name="Graphic 3" descr="Telephone outline">
            <a:extLst>
              <a:ext uri="{FF2B5EF4-FFF2-40B4-BE49-F238E27FC236}">
                <a16:creationId xmlns:a16="http://schemas.microsoft.com/office/drawing/2014/main" id="{0EE0E22F-1197-4C78-8D4F-02773A0596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80348" y="3010931"/>
            <a:ext cx="630024" cy="630024"/>
          </a:xfrm>
          <a:prstGeom prst="rect">
            <a:avLst/>
          </a:prstGeom>
        </p:spPr>
      </p:pic>
      <p:grpSp>
        <p:nvGrpSpPr>
          <p:cNvPr id="9" name="Group 8" descr="Text Box:  Contact the SCO Hotline for status of tuition and fee or yellow ribbon payments, explanation of school debt creation, and individual student benefit information and hardship cases.">
            <a:extLst>
              <a:ext uri="{FF2B5EF4-FFF2-40B4-BE49-F238E27FC236}">
                <a16:creationId xmlns:a16="http://schemas.microsoft.com/office/drawing/2014/main" id="{8CE7C635-2A48-4E7D-9B7C-2B849AB80819}"/>
              </a:ext>
            </a:extLst>
          </p:cNvPr>
          <p:cNvGrpSpPr/>
          <p:nvPr/>
        </p:nvGrpSpPr>
        <p:grpSpPr>
          <a:xfrm>
            <a:off x="4594818" y="3765131"/>
            <a:ext cx="2923208" cy="3153080"/>
            <a:chOff x="4594818" y="3881672"/>
            <a:chExt cx="2923208" cy="3153080"/>
          </a:xfrm>
        </p:grpSpPr>
        <p:sp>
          <p:nvSpPr>
            <p:cNvPr id="86" name="TextBox 36">
              <a:extLst>
                <a:ext uri="{FF2B5EF4-FFF2-40B4-BE49-F238E27FC236}">
                  <a16:creationId xmlns:a16="http://schemas.microsoft.com/office/drawing/2014/main" id="{A85C5C4B-8579-B71D-5FB0-0D434B7CED60}"/>
                </a:ext>
              </a:extLst>
            </p:cNvPr>
            <p:cNvSpPr txBox="1"/>
            <p:nvPr/>
          </p:nvSpPr>
          <p:spPr>
            <a:xfrm>
              <a:off x="4594818" y="3881672"/>
              <a:ext cx="2845651" cy="338554"/>
            </a:xfrm>
            <a:prstGeom prst="rect">
              <a:avLst/>
            </a:prstGeom>
            <a:noFill/>
          </p:spPr>
          <p:txBody>
            <a:bodyPr wrap="none" lIns="91440" tIns="45720" rIns="91440" bIns="45720"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Arial"/>
                  <a:cs typeface="Calibri"/>
                </a:rPr>
                <a:t>Contact the</a:t>
              </a:r>
              <a:r>
                <a:rPr kumimoji="0" lang="en-US" sz="1600" b="1" i="0" u="none" strike="noStrike" kern="1200" cap="none" spc="0" normalizeH="0" baseline="0" noProof="0">
                  <a:ln>
                    <a:noFill/>
                  </a:ln>
                  <a:solidFill>
                    <a:schemeClr val="bg1"/>
                  </a:solidFill>
                  <a:effectLst/>
                  <a:uLnTx/>
                  <a:uFillTx/>
                  <a:latin typeface="Arial"/>
                  <a:cs typeface="Calibri"/>
                </a:rPr>
                <a:t> SCO Hotline </a:t>
              </a:r>
              <a:r>
                <a:rPr kumimoji="0" lang="en-US" sz="1600" b="0" i="0" u="none" strike="noStrike" kern="1200" cap="none" spc="0" normalizeH="0" baseline="0" noProof="0">
                  <a:ln>
                    <a:noFill/>
                  </a:ln>
                  <a:solidFill>
                    <a:schemeClr val="bg1"/>
                  </a:solidFill>
                  <a:effectLst/>
                  <a:uLnTx/>
                  <a:uFillTx/>
                  <a:latin typeface="Arial"/>
                  <a:cs typeface="Calibri"/>
                </a:rPr>
                <a:t>for:</a:t>
              </a:r>
              <a:endParaRPr lang="en-US" sz="1600" b="1" i="0" u="none" strike="noStrike" kern="1200" cap="none" spc="0" normalizeH="0" baseline="0" noProof="0">
                <a:ln>
                  <a:noFill/>
                </a:ln>
                <a:solidFill>
                  <a:schemeClr val="bg1"/>
                </a:solidFill>
                <a:effectLst/>
                <a:uLnTx/>
                <a:uFillTx/>
                <a:latin typeface="Arial"/>
                <a:cs typeface="Calibri"/>
              </a:endParaRPr>
            </a:p>
          </p:txBody>
        </p:sp>
        <p:sp>
          <p:nvSpPr>
            <p:cNvPr id="89" name="TextBox 39">
              <a:extLst>
                <a:ext uri="{FF2B5EF4-FFF2-40B4-BE49-F238E27FC236}">
                  <a16:creationId xmlns:a16="http://schemas.microsoft.com/office/drawing/2014/main" id="{7FF3DA83-441A-DFF4-243A-7B64A917FEA1}"/>
                </a:ext>
              </a:extLst>
            </p:cNvPr>
            <p:cNvSpPr txBox="1"/>
            <p:nvPr/>
          </p:nvSpPr>
          <p:spPr>
            <a:xfrm>
              <a:off x="4718579" y="4141652"/>
              <a:ext cx="2799447" cy="2893100"/>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400" b="0" i="0" u="none" strike="noStrike" kern="1200" cap="none" spc="0" normalizeH="0" baseline="0" noProof="0">
                  <a:ln>
                    <a:noFill/>
                  </a:ln>
                  <a:solidFill>
                    <a:schemeClr val="bg1"/>
                  </a:solidFill>
                  <a:effectLst/>
                  <a:uLnTx/>
                  <a:uFillTx/>
                  <a:latin typeface="Arial"/>
                  <a:cs typeface="Calibri"/>
                </a:rPr>
                <a:t>Status of tuition and fee or Yellow Ribbon payments</a:t>
              </a:r>
              <a:endParaRPr lang="en-IN"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Explanation of school debt creation</a:t>
              </a:r>
              <a:endParaRPr lang="en-US" sz="14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rial"/>
                  <a:cs typeface="Calibri"/>
                </a:rPr>
                <a:t>Individual student benefit information and hardship cases</a:t>
              </a:r>
              <a:endParaRPr lang="en-US" sz="1400" b="0" i="0" u="none" strike="noStrike" kern="1200" cap="none" spc="0" normalizeH="0" baseline="0" noProof="0">
                <a:ln>
                  <a:noFill/>
                </a:ln>
                <a:solidFill>
                  <a:schemeClr val="bg1"/>
                </a:solidFill>
                <a:effectLst/>
                <a:uLnTx/>
                <a:uFillTx/>
                <a:latin typeface="Arial"/>
                <a:cs typeface="Calibri"/>
              </a:endParaRPr>
            </a:p>
            <a:p>
              <a:pPr algn="ctr">
                <a:defRPr/>
              </a:pPr>
              <a:r>
                <a:rPr lang="en-US" sz="1400" b="1">
                  <a:solidFill>
                    <a:schemeClr val="bg1"/>
                  </a:solidFill>
                  <a:latin typeface="Arial"/>
                  <a:cs typeface="Calibri"/>
                </a:rPr>
                <a:t>Contact Information</a:t>
              </a:r>
            </a:p>
            <a:p>
              <a:pPr algn="ctr">
                <a:defRPr/>
              </a:pPr>
              <a:r>
                <a:rPr kumimoji="0" lang="en-US" sz="1400" b="0" i="0" u="none" strike="noStrike" kern="1200" cap="none" spc="-10" normalizeH="0" baseline="0" noProof="0">
                  <a:ln>
                    <a:noFill/>
                  </a:ln>
                  <a:solidFill>
                    <a:schemeClr val="bg1"/>
                  </a:solidFill>
                  <a:effectLst/>
                  <a:uLnTx/>
                  <a:uFillTx/>
                  <a:latin typeface="Arial"/>
                  <a:cs typeface="Calibri"/>
                </a:rPr>
                <a:t>Contact </a:t>
              </a:r>
              <a:r>
                <a:rPr kumimoji="0" lang="en-US" sz="1400" b="0" i="0" u="none" strike="noStrike" kern="1200" cap="none" spc="-30" normalizeH="0" baseline="0" noProof="0">
                  <a:ln>
                    <a:noFill/>
                  </a:ln>
                  <a:solidFill>
                    <a:schemeClr val="bg1"/>
                  </a:solidFill>
                  <a:effectLst/>
                  <a:uLnTx/>
                  <a:uFillTx/>
                  <a:latin typeface="Arial"/>
                  <a:cs typeface="Calibri"/>
                </a:rPr>
                <a:t>the Education Call Center at 888-GIBILL-1 (888-442-4551) and ask to be transferred to the SCO Hotline</a:t>
              </a:r>
              <a:endParaRPr lang="en-US" sz="1400" b="0" i="1" u="none" strike="noStrike" kern="1200" cap="none" spc="0" normalizeH="0" baseline="0" noProof="0">
                <a:ln>
                  <a:noFill/>
                </a:ln>
                <a:solidFill>
                  <a:schemeClr val="bg1"/>
                </a:solidFill>
                <a:effectLst/>
                <a:uLnTx/>
                <a:uFillTx/>
                <a:latin typeface="Arial"/>
                <a:cs typeface="Calibri"/>
              </a:endParaRPr>
            </a:p>
            <a:p>
              <a:pPr marR="0" lvl="0" algn="ctr" defTabSz="914400" rtl="0" eaLnBrk="1" fontAlgn="auto" latinLnBrk="0" hangingPunct="1">
                <a:lnSpc>
                  <a:spcPct val="100000"/>
                </a:lnSpc>
                <a:spcBef>
                  <a:spcPts val="0"/>
                </a:spcBef>
                <a:spcAft>
                  <a:spcPts val="0"/>
                </a:spcAft>
                <a:buClrTx/>
                <a:buSzTx/>
                <a:tabLst/>
                <a:defRPr/>
              </a:pPr>
              <a:endParaRPr lang="en-US" sz="1400" b="0" i="0" u="none" strike="noStrike" kern="1200" cap="none" spc="0" normalizeH="0" baseline="0" noProof="0">
                <a:ln>
                  <a:noFill/>
                </a:ln>
                <a:effectLst/>
                <a:uLnTx/>
                <a:uFillTx/>
                <a:latin typeface="Arial"/>
                <a:cs typeface="Calibri" panose="020F0502020204030204" pitchFamily="34" charset="0"/>
              </a:endParaRPr>
            </a:p>
          </p:txBody>
        </p:sp>
      </p:grpSp>
      <p:pic>
        <p:nvPicPr>
          <p:cNvPr id="7" name="Graphic 6" descr="Gavel outline">
            <a:extLst>
              <a:ext uri="{FF2B5EF4-FFF2-40B4-BE49-F238E27FC236}">
                <a16:creationId xmlns:a16="http://schemas.microsoft.com/office/drawing/2014/main" id="{7052844E-5674-4445-8CEE-E33B5BC209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58425" y="2107812"/>
            <a:ext cx="556010" cy="556010"/>
          </a:xfrm>
          <a:prstGeom prst="rect">
            <a:avLst/>
          </a:prstGeom>
        </p:spPr>
      </p:pic>
      <p:grpSp>
        <p:nvGrpSpPr>
          <p:cNvPr id="10" name="Group 9" descr="Text Box:  Contact your SAA for program revisions (new, suspended, and cancelled programs), updated catalogs and related publications, school address updates including branches and extensions, change in accreditation status, and change of ownership and change of address.">
            <a:extLst>
              <a:ext uri="{FF2B5EF4-FFF2-40B4-BE49-F238E27FC236}">
                <a16:creationId xmlns:a16="http://schemas.microsoft.com/office/drawing/2014/main" id="{8A0F8E4C-5CF5-4C8E-AFFA-EAA1F151546F}"/>
              </a:ext>
            </a:extLst>
          </p:cNvPr>
          <p:cNvGrpSpPr/>
          <p:nvPr/>
        </p:nvGrpSpPr>
        <p:grpSpPr>
          <a:xfrm>
            <a:off x="7887472" y="2989363"/>
            <a:ext cx="2834640" cy="3474729"/>
            <a:chOff x="7887472" y="2989363"/>
            <a:chExt cx="2834640" cy="3474729"/>
          </a:xfrm>
        </p:grpSpPr>
        <p:sp>
          <p:nvSpPr>
            <p:cNvPr id="88" name="TextBox 38">
              <a:extLst>
                <a:ext uri="{FF2B5EF4-FFF2-40B4-BE49-F238E27FC236}">
                  <a16:creationId xmlns:a16="http://schemas.microsoft.com/office/drawing/2014/main" id="{75EE7B15-B627-89AC-9180-A971A8EA0327}"/>
                </a:ext>
              </a:extLst>
            </p:cNvPr>
            <p:cNvSpPr txBox="1"/>
            <p:nvPr/>
          </p:nvSpPr>
          <p:spPr>
            <a:xfrm>
              <a:off x="8157648" y="2989363"/>
              <a:ext cx="2185598" cy="338554"/>
            </a:xfrm>
            <a:prstGeom prst="rect">
              <a:avLst/>
            </a:prstGeom>
            <a:noFill/>
          </p:spPr>
          <p:txBody>
            <a:bodyPr wrap="none" lIns="91440" tIns="45720" rIns="91440" bIns="45720" rtlCol="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bg1"/>
                  </a:solidFill>
                  <a:effectLst/>
                  <a:uLnTx/>
                  <a:uFillTx/>
                  <a:latin typeface="Arial"/>
                  <a:cs typeface="Calibri"/>
                </a:rPr>
                <a:t>Contact your</a:t>
              </a:r>
              <a:r>
                <a:rPr kumimoji="0" lang="en-US" sz="1600" b="1" i="0" u="none" strike="noStrike" kern="1200" cap="none" spc="0" normalizeH="0" baseline="0" noProof="0">
                  <a:ln>
                    <a:noFill/>
                  </a:ln>
                  <a:solidFill>
                    <a:schemeClr val="bg1"/>
                  </a:solidFill>
                  <a:effectLst/>
                  <a:uLnTx/>
                  <a:uFillTx/>
                  <a:latin typeface="Arial"/>
                  <a:cs typeface="Calibri"/>
                </a:rPr>
                <a:t> SAA </a:t>
              </a:r>
              <a:r>
                <a:rPr kumimoji="0" lang="en-US" sz="1600" b="0" i="0" u="none" strike="noStrike" kern="1200" cap="none" spc="0" normalizeH="0" baseline="0" noProof="0">
                  <a:ln>
                    <a:noFill/>
                  </a:ln>
                  <a:solidFill>
                    <a:schemeClr val="bg1"/>
                  </a:solidFill>
                  <a:effectLst/>
                  <a:uLnTx/>
                  <a:uFillTx/>
                  <a:latin typeface="Arial"/>
                  <a:cs typeface="Calibri"/>
                </a:rPr>
                <a:t>for:</a:t>
              </a:r>
              <a:endParaRPr lang="en-US" sz="1600" b="1" i="0" u="none" strike="noStrike" kern="1200" cap="none" spc="0" normalizeH="0" baseline="0" noProof="0">
                <a:ln>
                  <a:noFill/>
                </a:ln>
                <a:solidFill>
                  <a:schemeClr val="bg1"/>
                </a:solidFill>
                <a:effectLst/>
                <a:uLnTx/>
                <a:uFillTx/>
                <a:latin typeface="Arial"/>
                <a:cs typeface="Calibri"/>
              </a:endParaRPr>
            </a:p>
          </p:txBody>
        </p:sp>
        <p:sp>
          <p:nvSpPr>
            <p:cNvPr id="92" name="TextBox 42">
              <a:extLst>
                <a:ext uri="{FF2B5EF4-FFF2-40B4-BE49-F238E27FC236}">
                  <a16:creationId xmlns:a16="http://schemas.microsoft.com/office/drawing/2014/main" id="{06C06880-39B5-C59B-4162-D4A8430595A3}"/>
                </a:ext>
              </a:extLst>
            </p:cNvPr>
            <p:cNvSpPr txBox="1"/>
            <p:nvPr/>
          </p:nvSpPr>
          <p:spPr>
            <a:xfrm>
              <a:off x="7887472" y="3324771"/>
              <a:ext cx="2834640" cy="3139321"/>
            </a:xfrm>
            <a:prstGeom prst="rect">
              <a:avLst/>
            </a:prstGeom>
            <a:noFill/>
          </p:spPr>
          <p:txBody>
            <a:bodyPr wrap="square" lIns="91440" tIns="45720" rIns="91440" bIns="45720" anchor="t">
              <a:spAutoFit/>
            </a:bodyPr>
            <a:ls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300" b="0" i="0" u="none" strike="noStrike" kern="1200" cap="none" spc="0" normalizeH="0" baseline="0" noProof="0">
                  <a:ln>
                    <a:noFill/>
                  </a:ln>
                  <a:solidFill>
                    <a:schemeClr val="bg1"/>
                  </a:solidFill>
                  <a:effectLst/>
                  <a:uLnTx/>
                  <a:uFillTx/>
                  <a:latin typeface="Arial"/>
                  <a:cs typeface="Calibri"/>
                </a:rPr>
                <a:t>Program revisions: new/suspended/cancelled programs</a:t>
              </a:r>
              <a:endParaRPr lang="en-IN"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300" b="0" i="0" u="none" strike="noStrike" kern="1200" cap="none" spc="0" normalizeH="0" baseline="0" noProof="0">
                  <a:ln>
                    <a:noFill/>
                  </a:ln>
                  <a:solidFill>
                    <a:schemeClr val="bg1"/>
                  </a:solidFill>
                  <a:effectLst/>
                  <a:uLnTx/>
                  <a:uFillTx/>
                  <a:latin typeface="Arial"/>
                  <a:cs typeface="Calibri"/>
                </a:rPr>
                <a:t>Updated </a:t>
              </a:r>
              <a:r>
                <a:rPr kumimoji="0" lang="en-IN" sz="1300" b="0" i="0" u="none" strike="noStrike" kern="1200" cap="none" spc="0" normalizeH="0" baseline="0" noProof="0" err="1">
                  <a:ln>
                    <a:noFill/>
                  </a:ln>
                  <a:solidFill>
                    <a:schemeClr val="bg1"/>
                  </a:solidFill>
                  <a:effectLst/>
                  <a:uLnTx/>
                  <a:uFillTx/>
                  <a:latin typeface="Arial"/>
                  <a:cs typeface="Calibri"/>
                </a:rPr>
                <a:t>catalogs</a:t>
              </a:r>
              <a:r>
                <a:rPr kumimoji="0" lang="en-IN" sz="1300" b="0" i="0" u="none" strike="noStrike" kern="1200" cap="none" spc="0" normalizeH="0" baseline="0" noProof="0">
                  <a:ln>
                    <a:noFill/>
                  </a:ln>
                  <a:solidFill>
                    <a:schemeClr val="bg1"/>
                  </a:solidFill>
                  <a:effectLst/>
                  <a:uLnTx/>
                  <a:uFillTx/>
                  <a:latin typeface="Arial"/>
                  <a:cs typeface="Calibri"/>
                </a:rPr>
                <a:t> and related publications</a:t>
              </a:r>
              <a:endParaRPr lang="en-IN"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IN" sz="1300" b="0" i="0" u="none" strike="noStrike" kern="1200" cap="none" spc="0" normalizeH="0" baseline="0" noProof="0">
                  <a:ln>
                    <a:noFill/>
                  </a:ln>
                  <a:solidFill>
                    <a:schemeClr val="bg1"/>
                  </a:solidFill>
                  <a:effectLst/>
                  <a:uLnTx/>
                  <a:uFillTx/>
                  <a:latin typeface="Arial"/>
                  <a:cs typeface="Calibri"/>
                </a:rPr>
                <a:t>School address updates – including branches/extensions</a:t>
              </a:r>
              <a:endParaRPr lang="en-IN"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a:ln>
                    <a:noFill/>
                  </a:ln>
                  <a:solidFill>
                    <a:schemeClr val="bg1"/>
                  </a:solidFill>
                  <a:effectLst/>
                  <a:uLnTx/>
                  <a:uFillTx/>
                  <a:latin typeface="Arial"/>
                  <a:cs typeface="Calibri"/>
                </a:rPr>
                <a:t>Change in accreditation status</a:t>
              </a:r>
              <a:endParaRPr lang="en-US" sz="1300" b="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a:ln>
                    <a:noFill/>
                  </a:ln>
                  <a:solidFill>
                    <a:schemeClr val="bg1"/>
                  </a:solidFill>
                  <a:effectLst/>
                  <a:uLnTx/>
                  <a:uFillTx/>
                  <a:latin typeface="Arial"/>
                  <a:cs typeface="Calibri"/>
                </a:rPr>
                <a:t>Change of ownership and change of address</a:t>
              </a:r>
              <a:endParaRPr lang="en-US" sz="1300" b="0" i="0" u="none" strike="noStrike" kern="1200" cap="none" spc="0" normalizeH="0" baseline="0" noProof="0">
                <a:ln>
                  <a:noFill/>
                </a:ln>
                <a:solidFill>
                  <a:schemeClr val="bg1"/>
                </a:solidFill>
                <a:effectLst/>
                <a:uLnTx/>
                <a:uFillTx/>
                <a:latin typeface="Arial"/>
                <a:cs typeface="Calibri"/>
              </a:endParaRPr>
            </a:p>
            <a:p>
              <a:pPr algn="ctr">
                <a:defRPr/>
              </a:pPr>
              <a:r>
                <a:rPr lang="en-US" sz="1300" b="1">
                  <a:solidFill>
                    <a:schemeClr val="bg1"/>
                  </a:solidFill>
                  <a:latin typeface="Arial"/>
                  <a:cs typeface="Calibri"/>
                </a:rPr>
                <a:t>Contact Information</a:t>
              </a:r>
              <a:endParaRPr lang="en-US" sz="1300">
                <a:solidFill>
                  <a:schemeClr val="bg1"/>
                </a:solidFill>
                <a:latin typeface="Arial"/>
                <a:cs typeface="Calibri"/>
              </a:endParaRPr>
            </a:p>
            <a:p>
              <a:pPr algn="ctr">
                <a:defRPr/>
              </a:pPr>
              <a:r>
                <a:rPr kumimoji="0" lang="en-US" sz="1300" i="0" u="none" strike="noStrike" kern="1200" cap="none" spc="0" normalizeH="0" baseline="0" noProof="0">
                  <a:ln>
                    <a:noFill/>
                  </a:ln>
                  <a:solidFill>
                    <a:schemeClr val="bg1"/>
                  </a:solidFill>
                  <a:effectLst/>
                  <a:uLnTx/>
                  <a:uFillTx/>
                  <a:latin typeface="Arial"/>
                  <a:cs typeface="Calibri"/>
                  <a:hlinkClick r:id="rId7">
                    <a:extLst>
                      <a:ext uri="{A12FA001-AC4F-418D-AE19-62706E023703}">
                        <ahyp:hlinkClr xmlns:ahyp="http://schemas.microsoft.com/office/drawing/2018/hyperlinkcolor" val="tx"/>
                      </a:ext>
                    </a:extLst>
                  </a:hlinkClick>
                </a:rPr>
                <a:t>NASAA State Contacts</a:t>
              </a:r>
              <a:endParaRPr lang="en-US" sz="1300" i="0" u="none" strike="noStrike" kern="1200" cap="none" spc="0" normalizeH="0" baseline="0" noProof="0">
                <a:ln>
                  <a:noFill/>
                </a:ln>
                <a:solidFill>
                  <a:schemeClr val="bg1"/>
                </a:solidFill>
                <a:effectLst/>
                <a:uLnTx/>
                <a:uFillTx/>
                <a:latin typeface="Arial"/>
                <a:cs typeface="Calibri"/>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a:latin typeface="Arial"/>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sz="1400" b="0" i="0" u="none" strike="noStrike" kern="1200" cap="none" spc="0" normalizeH="0" baseline="0" noProof="0">
                <a:ln>
                  <a:noFill/>
                </a:ln>
                <a:effectLst/>
                <a:uLnTx/>
                <a:uFillTx/>
                <a:latin typeface="Arial"/>
                <a:cs typeface="Calibri" panose="020F0502020204030204" pitchFamily="34" charset="0"/>
              </a:endParaRPr>
            </a:p>
          </p:txBody>
        </p:sp>
      </p:grpSp>
      <p:sp>
        <p:nvSpPr>
          <p:cNvPr id="2" name="Rectangle 1">
            <a:extLst>
              <a:ext uri="{FF2B5EF4-FFF2-40B4-BE49-F238E27FC236}">
                <a16:creationId xmlns:a16="http://schemas.microsoft.com/office/drawing/2014/main" id="{3061F9A5-4C70-3303-FD60-F7874A020AC7}"/>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040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7C95FD-736E-4A83-A7D4-C46761148F44}"/>
              </a:ext>
              <a:ext uri="{C183D7F6-B498-43B3-948B-1728B52AA6E4}">
                <adec:decorative xmlns:adec="http://schemas.microsoft.com/office/drawing/2017/decorative" val="1"/>
              </a:ext>
            </a:extLst>
          </p:cNvPr>
          <p:cNvSpPr/>
          <p:nvPr/>
        </p:nvSpPr>
        <p:spPr>
          <a:xfrm>
            <a:off x="9336430" y="4880113"/>
            <a:ext cx="2239408" cy="1083365"/>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Calibri" panose="020F0502020204030204" pitchFamily="34" charset="0"/>
            </a:endParaRPr>
          </a:p>
        </p:txBody>
      </p:sp>
      <p:sp>
        <p:nvSpPr>
          <p:cNvPr id="45" name="Title 1">
            <a:extLst>
              <a:ext uri="{FF2B5EF4-FFF2-40B4-BE49-F238E27FC236}">
                <a16:creationId xmlns:a16="http://schemas.microsoft.com/office/drawing/2014/main" id="{AF032542-F7AF-4C8F-8224-E8D795BC849B}"/>
              </a:ext>
            </a:extLst>
          </p:cNvPr>
          <p:cNvSpPr txBox="1">
            <a:spLocks noGrp="1"/>
          </p:cNvSpPr>
          <p:nvPr>
            <p:ph type="title" idx="4294967295"/>
          </p:nvPr>
        </p:nvSpPr>
        <p:spPr>
          <a:xfrm>
            <a:off x="4231223" y="380768"/>
            <a:ext cx="4823248"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Additional Resources</a:t>
            </a:r>
            <a:endParaRPr kumimoji="0" lang="en-US" sz="3200" b="1" i="0" u="none" strike="noStrike" kern="1200" cap="none" spc="0" normalizeH="0" baseline="0" noProof="0" dirty="0">
              <a:ln>
                <a:noFill/>
              </a:ln>
              <a:solidFill>
                <a:schemeClr val="accent2"/>
              </a:solidFill>
              <a:effectLst/>
              <a:uLnTx/>
              <a:uFillTx/>
              <a:latin typeface="Arial"/>
              <a:ea typeface="+mj-ea"/>
              <a:cs typeface="Calibri"/>
            </a:endParaRPr>
          </a:p>
        </p:txBody>
      </p:sp>
      <p:grpSp>
        <p:nvGrpSpPr>
          <p:cNvPr id="24" name="Group 23" descr="Three squares; one with a QR code to sign up for SCO in the Know emails, one with three QR codes to VBA social platforms, and one with a QR code to VBA's YouTube Channel.">
            <a:extLst>
              <a:ext uri="{FF2B5EF4-FFF2-40B4-BE49-F238E27FC236}">
                <a16:creationId xmlns:a16="http://schemas.microsoft.com/office/drawing/2014/main" id="{6A78248F-B355-4386-823B-FC0BB8AEEE34}"/>
              </a:ext>
            </a:extLst>
          </p:cNvPr>
          <p:cNvGrpSpPr/>
          <p:nvPr/>
        </p:nvGrpSpPr>
        <p:grpSpPr>
          <a:xfrm>
            <a:off x="841091" y="1110377"/>
            <a:ext cx="11117679" cy="4637246"/>
            <a:chOff x="841091" y="784549"/>
            <a:chExt cx="11117679" cy="4637246"/>
          </a:xfrm>
        </p:grpSpPr>
        <p:grpSp>
          <p:nvGrpSpPr>
            <p:cNvPr id="22" name="Group 21">
              <a:extLst>
                <a:ext uri="{FF2B5EF4-FFF2-40B4-BE49-F238E27FC236}">
                  <a16:creationId xmlns:a16="http://schemas.microsoft.com/office/drawing/2014/main" id="{89611AB4-3126-4397-AE6D-1293D585BD15}"/>
                </a:ext>
              </a:extLst>
            </p:cNvPr>
            <p:cNvGrpSpPr/>
            <p:nvPr/>
          </p:nvGrpSpPr>
          <p:grpSpPr>
            <a:xfrm>
              <a:off x="3750484" y="784549"/>
              <a:ext cx="4731026" cy="4637246"/>
              <a:chOff x="3750484" y="784549"/>
              <a:chExt cx="4731026" cy="4637246"/>
            </a:xfrm>
          </p:grpSpPr>
          <p:sp>
            <p:nvSpPr>
              <p:cNvPr id="19" name="Rectangle 18">
                <a:extLst>
                  <a:ext uri="{FF2B5EF4-FFF2-40B4-BE49-F238E27FC236}">
                    <a16:creationId xmlns:a16="http://schemas.microsoft.com/office/drawing/2014/main" id="{621B6B0B-2626-4387-8308-2CB39EF2CFD6}"/>
                  </a:ext>
                </a:extLst>
              </p:cNvPr>
              <p:cNvSpPr/>
              <p:nvPr/>
            </p:nvSpPr>
            <p:spPr>
              <a:xfrm>
                <a:off x="3750484" y="784549"/>
                <a:ext cx="4731026" cy="4637246"/>
              </a:xfrm>
              <a:prstGeom prst="rect">
                <a:avLst/>
              </a:prstGeom>
              <a:solidFill>
                <a:schemeClr val="accent2">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grpSp>
            <p:nvGrpSpPr>
              <p:cNvPr id="17" name="Group 16">
                <a:extLst>
                  <a:ext uri="{FF2B5EF4-FFF2-40B4-BE49-F238E27FC236}">
                    <a16:creationId xmlns:a16="http://schemas.microsoft.com/office/drawing/2014/main" id="{355B3CDD-40D7-46AA-9E9C-4EFE5D1B6CE3}"/>
                  </a:ext>
                </a:extLst>
              </p:cNvPr>
              <p:cNvGrpSpPr/>
              <p:nvPr/>
            </p:nvGrpSpPr>
            <p:grpSpPr>
              <a:xfrm>
                <a:off x="4091505" y="1285141"/>
                <a:ext cx="4048990" cy="3636067"/>
                <a:chOff x="3291823" y="1706217"/>
                <a:chExt cx="4590223" cy="3719772"/>
              </a:xfrm>
            </p:grpSpPr>
            <p:sp>
              <p:nvSpPr>
                <p:cNvPr id="44" name="TextBox 43">
                  <a:extLst>
                    <a:ext uri="{FF2B5EF4-FFF2-40B4-BE49-F238E27FC236}">
                      <a16:creationId xmlns:a16="http://schemas.microsoft.com/office/drawing/2014/main" id="{D6B6EC05-39E4-4F26-ABD2-35B1D7E1A4E5}"/>
                    </a:ext>
                  </a:extLst>
                </p:cNvPr>
                <p:cNvSpPr txBox="1"/>
                <p:nvPr/>
              </p:nvSpPr>
              <p:spPr bwMode="gray">
                <a:xfrm>
                  <a:off x="3405743" y="1706217"/>
                  <a:ext cx="4445769" cy="417947"/>
                </a:xfrm>
                <a:prstGeom prst="rect">
                  <a:avLst/>
                </a:prstGeom>
                <a:noFill/>
                <a:ln w="25400" cap="flat" cmpd="sng" algn="ctr">
                  <a:noFill/>
                  <a:prstDash val="solid"/>
                </a:ln>
                <a:effectLst/>
              </p:spPr>
              <p:txBody>
                <a:bodyPr wrap="square" lIns="0" tIns="0" rIns="0" bIns="0" rtlCol="0" anchor="ctr">
                  <a:noAutofit/>
                </a:bodyPr>
                <a:lstStyle>
                  <a:defPPr>
                    <a:defRPr lang="en-US"/>
                  </a:defPPr>
                  <a:lvl1pPr eaLnBrk="0" fontAlgn="auto" hangingPunct="0">
                    <a:lnSpc>
                      <a:spcPct val="80000"/>
                    </a:lnSpc>
                    <a:spcBef>
                      <a:spcPts val="0"/>
                    </a:spcBef>
                    <a:spcAft>
                      <a:spcPts val="0"/>
                    </a:spcAft>
                    <a:defRPr sz="2000" b="1" kern="0">
                      <a:solidFill>
                        <a:prstClr val="black">
                          <a:lumMod val="85000"/>
                          <a:lumOff val="15000"/>
                        </a:prstClr>
                      </a:solidFill>
                      <a:latin typeface="Open Sans Condensed" panose="020B0806030504020204" pitchFamily="34" charset="0"/>
                      <a:ea typeface="Open Sans Condensed" panose="020B0806030504020204" pitchFamily="34" charset="0"/>
                      <a:cs typeface="Open Sans Condensed" panose="020B0806030504020204" pitchFamily="34" charset="0"/>
                    </a:defRPr>
                  </a:lvl1pPr>
                </a:lstStyle>
                <a:p>
                  <a:pPr algn="ctr">
                    <a:lnSpc>
                      <a:spcPct val="90000"/>
                    </a:lnSpc>
                    <a:defRPr/>
                  </a:pPr>
                  <a:r>
                    <a:rPr kumimoji="0" lang="en-US" sz="1800" b="1" i="0" u="none" strike="noStrike" kern="0" cap="none" spc="0" normalizeH="0" baseline="0" noProof="0" dirty="0">
                      <a:ln>
                        <a:noFill/>
                      </a:ln>
                      <a:solidFill>
                        <a:srgbClr val="002060"/>
                      </a:solidFill>
                      <a:effectLst/>
                      <a:uLnTx/>
                      <a:uFillTx/>
                      <a:latin typeface="Arial"/>
                      <a:cs typeface="Calibri"/>
                    </a:rPr>
                    <a:t>Stay up to date on VBA’s</a:t>
                  </a:r>
                  <a:r>
                    <a:rPr lang="en-US" sz="1800" dirty="0">
                      <a:solidFill>
                        <a:srgbClr val="002060"/>
                      </a:solidFill>
                      <a:latin typeface="Arial"/>
                      <a:cs typeface="Calibri"/>
                    </a:rPr>
                    <a:t> </a:t>
                  </a:r>
                  <a:endParaRPr lang="en-US" sz="1800" b="1" i="0" u="none" strike="noStrike" kern="0" cap="none" spc="0" normalizeH="0" baseline="0" noProof="0" dirty="0">
                    <a:ln>
                      <a:noFill/>
                    </a:ln>
                    <a:solidFill>
                      <a:srgbClr val="002060"/>
                    </a:solidFill>
                    <a:effectLst/>
                    <a:uLnTx/>
                    <a:uFillTx/>
                    <a:latin typeface="Arial"/>
                    <a:cs typeface="Calibri" panose="020F0502020204030204" pitchFamily="34" charset="0"/>
                  </a:endParaRPr>
                </a:p>
                <a:p>
                  <a:pPr marL="0" marR="0" lvl="0" indent="0" algn="ctr" defTabSz="914400" rtl="0" eaLnBrk="0" fontAlgn="auto" latinLnBrk="0" hangingPunct="0">
                    <a:lnSpc>
                      <a:spcPct val="9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2060"/>
                      </a:solidFill>
                      <a:effectLst/>
                      <a:uLnTx/>
                      <a:uFillTx/>
                      <a:latin typeface="Arial"/>
                      <a:cs typeface="Calibri"/>
                    </a:rPr>
                    <a:t>social platforms</a:t>
                  </a:r>
                  <a:endParaRPr lang="en-US" sz="1800" b="1" i="0" u="none" strike="noStrike" kern="0" cap="none" spc="0" normalizeH="0" baseline="0" noProof="0" dirty="0">
                    <a:ln>
                      <a:noFill/>
                    </a:ln>
                    <a:solidFill>
                      <a:srgbClr val="002060"/>
                    </a:solidFill>
                    <a:effectLst/>
                    <a:uLnTx/>
                    <a:uFillTx/>
                    <a:latin typeface="Arial"/>
                    <a:cs typeface="Calibri"/>
                  </a:endParaRPr>
                </a:p>
              </p:txBody>
            </p:sp>
            <p:grpSp>
              <p:nvGrpSpPr>
                <p:cNvPr id="13" name="Group 12">
                  <a:extLst>
                    <a:ext uri="{FF2B5EF4-FFF2-40B4-BE49-F238E27FC236}">
                      <a16:creationId xmlns:a16="http://schemas.microsoft.com/office/drawing/2014/main" id="{395C84EF-7EB5-4304-8600-169D21F11555}"/>
                    </a:ext>
                  </a:extLst>
                </p:cNvPr>
                <p:cNvGrpSpPr/>
                <p:nvPr/>
              </p:nvGrpSpPr>
              <p:grpSpPr>
                <a:xfrm>
                  <a:off x="3291823" y="2354885"/>
                  <a:ext cx="4590223" cy="3071104"/>
                  <a:chOff x="7039698" y="2350882"/>
                  <a:chExt cx="4590223" cy="3071104"/>
                </a:xfrm>
              </p:grpSpPr>
              <p:grpSp>
                <p:nvGrpSpPr>
                  <p:cNvPr id="33" name="Group 32">
                    <a:extLst>
                      <a:ext uri="{FF2B5EF4-FFF2-40B4-BE49-F238E27FC236}">
                        <a16:creationId xmlns:a16="http://schemas.microsoft.com/office/drawing/2014/main" id="{424D5004-0BE9-4E71-972C-6A0042816991}"/>
                      </a:ext>
                      <a:ext uri="{C183D7F6-B498-43B3-948B-1728B52AA6E4}">
                        <adec:decorative xmlns:adec="http://schemas.microsoft.com/office/drawing/2017/decorative" val="1"/>
                      </a:ext>
                    </a:extLst>
                  </p:cNvPr>
                  <p:cNvGrpSpPr/>
                  <p:nvPr/>
                </p:nvGrpSpPr>
                <p:grpSpPr>
                  <a:xfrm rot="21212917">
                    <a:off x="8357905" y="2847686"/>
                    <a:ext cx="829427" cy="498446"/>
                    <a:chOff x="1175448" y="2255737"/>
                    <a:chExt cx="362659" cy="514901"/>
                  </a:xfrm>
                </p:grpSpPr>
                <p:sp>
                  <p:nvSpPr>
                    <p:cNvPr id="34" name="Freeform 10">
                      <a:extLst>
                        <a:ext uri="{FF2B5EF4-FFF2-40B4-BE49-F238E27FC236}">
                          <a16:creationId xmlns:a16="http://schemas.microsoft.com/office/drawing/2014/main" id="{4BDA6485-730B-4ADA-9F93-9FBCE0BD9F4E}"/>
                        </a:ext>
                      </a:extLst>
                    </p:cNvPr>
                    <p:cNvSpPr>
                      <a:spLocks/>
                    </p:cNvSpPr>
                    <p:nvPr/>
                  </p:nvSpPr>
                  <p:spPr bwMode="auto">
                    <a:xfrm rot="7475813" flipV="1">
                      <a:off x="1148095" y="2380626"/>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35" name="Freeform 10">
                      <a:extLst>
                        <a:ext uri="{FF2B5EF4-FFF2-40B4-BE49-F238E27FC236}">
                          <a16:creationId xmlns:a16="http://schemas.microsoft.com/office/drawing/2014/main" id="{BD7474C3-855B-40FE-9BFB-11BE0472E336}"/>
                        </a:ext>
                      </a:extLst>
                    </p:cNvPr>
                    <p:cNvSpPr>
                      <a:spLocks/>
                    </p:cNvSpPr>
                    <p:nvPr/>
                  </p:nvSpPr>
                  <p:spPr bwMode="auto">
                    <a:xfrm rot="7475813" flipV="1">
                      <a:off x="1117615" y="2313570"/>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pSp>
              <p:grpSp>
                <p:nvGrpSpPr>
                  <p:cNvPr id="36" name="Group 35">
                    <a:extLst>
                      <a:ext uri="{FF2B5EF4-FFF2-40B4-BE49-F238E27FC236}">
                        <a16:creationId xmlns:a16="http://schemas.microsoft.com/office/drawing/2014/main" id="{199DDCE7-DEE6-4D3C-90DB-EF5C0A4B0F48}"/>
                      </a:ext>
                      <a:ext uri="{C183D7F6-B498-43B3-948B-1728B52AA6E4}">
                        <adec:decorative xmlns:adec="http://schemas.microsoft.com/office/drawing/2017/decorative" val="1"/>
                      </a:ext>
                    </a:extLst>
                  </p:cNvPr>
                  <p:cNvGrpSpPr/>
                  <p:nvPr/>
                </p:nvGrpSpPr>
                <p:grpSpPr>
                  <a:xfrm rot="1033859">
                    <a:off x="9858730" y="2738669"/>
                    <a:ext cx="724845" cy="408951"/>
                    <a:chOff x="2284804" y="1194093"/>
                    <a:chExt cx="464779" cy="408381"/>
                  </a:xfrm>
                </p:grpSpPr>
                <p:sp>
                  <p:nvSpPr>
                    <p:cNvPr id="37" name="Freeform 10">
                      <a:extLst>
                        <a:ext uri="{FF2B5EF4-FFF2-40B4-BE49-F238E27FC236}">
                          <a16:creationId xmlns:a16="http://schemas.microsoft.com/office/drawing/2014/main" id="{7721765C-B8E4-48D4-848F-786EA43FDBAF}"/>
                        </a:ext>
                      </a:extLst>
                    </p:cNvPr>
                    <p:cNvSpPr>
                      <a:spLocks/>
                    </p:cNvSpPr>
                    <p:nvPr/>
                  </p:nvSpPr>
                  <p:spPr bwMode="auto">
                    <a:xfrm rot="20541801" flipV="1">
                      <a:off x="2284804" y="1270295"/>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bg1">
                          <a:lumMod val="85000"/>
                        </a:schemeClr>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38" name="Freeform 10">
                      <a:extLst>
                        <a:ext uri="{FF2B5EF4-FFF2-40B4-BE49-F238E27FC236}">
                          <a16:creationId xmlns:a16="http://schemas.microsoft.com/office/drawing/2014/main" id="{BDEAE412-D6D2-4E19-A9EA-A4C1FB83F74C}"/>
                        </a:ext>
                      </a:extLst>
                    </p:cNvPr>
                    <p:cNvSpPr>
                      <a:spLocks/>
                    </p:cNvSpPr>
                    <p:nvPr/>
                  </p:nvSpPr>
                  <p:spPr bwMode="auto">
                    <a:xfrm rot="20541801" flipV="1">
                      <a:off x="2301738" y="1194093"/>
                      <a:ext cx="447845" cy="332179"/>
                    </a:xfrm>
                    <a:custGeom>
                      <a:avLst/>
                      <a:gdLst>
                        <a:gd name="T0" fmla="*/ 0 w 542"/>
                        <a:gd name="T1" fmla="*/ 100 h 116"/>
                        <a:gd name="T2" fmla="*/ 286 w 542"/>
                        <a:gd name="T3" fmla="*/ 95 h 116"/>
                        <a:gd name="T4" fmla="*/ 542 w 542"/>
                        <a:gd name="T5" fmla="*/ 0 h 116"/>
                      </a:gdLst>
                      <a:ahLst/>
                      <a:cxnLst>
                        <a:cxn ang="0">
                          <a:pos x="T0" y="T1"/>
                        </a:cxn>
                        <a:cxn ang="0">
                          <a:pos x="T2" y="T3"/>
                        </a:cxn>
                        <a:cxn ang="0">
                          <a:pos x="T4" y="T5"/>
                        </a:cxn>
                      </a:cxnLst>
                      <a:rect l="0" t="0" r="r" b="b"/>
                      <a:pathLst>
                        <a:path w="542" h="116">
                          <a:moveTo>
                            <a:pt x="0" y="100"/>
                          </a:moveTo>
                          <a:cubicBezTo>
                            <a:pt x="0" y="100"/>
                            <a:pt x="152" y="116"/>
                            <a:pt x="286" y="95"/>
                          </a:cubicBezTo>
                          <a:cubicBezTo>
                            <a:pt x="419" y="73"/>
                            <a:pt x="542" y="0"/>
                            <a:pt x="542" y="0"/>
                          </a:cubicBezTo>
                        </a:path>
                      </a:pathLst>
                    </a:custGeom>
                    <a:ln w="38100" cap="rnd">
                      <a:solidFill>
                        <a:schemeClr val="accent2"/>
                      </a:solidFill>
                      <a:prstDash val="sysDot"/>
                      <a:headEnd type="none"/>
                      <a:tailEnd type="none"/>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68574" tIns="34288" rIns="68574" bIns="34288"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5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grpSp>
              <p:grpSp>
                <p:nvGrpSpPr>
                  <p:cNvPr id="10" name="Group 9">
                    <a:extLst>
                      <a:ext uri="{FF2B5EF4-FFF2-40B4-BE49-F238E27FC236}">
                        <a16:creationId xmlns:a16="http://schemas.microsoft.com/office/drawing/2014/main" id="{206F7EFD-BFA1-46B0-9769-4D0CFAAA567B}"/>
                      </a:ext>
                    </a:extLst>
                  </p:cNvPr>
                  <p:cNvGrpSpPr/>
                  <p:nvPr/>
                </p:nvGrpSpPr>
                <p:grpSpPr>
                  <a:xfrm>
                    <a:off x="10258321" y="2801715"/>
                    <a:ext cx="1371600" cy="2604340"/>
                    <a:chOff x="10258321" y="2801715"/>
                    <a:chExt cx="1371600" cy="2604340"/>
                  </a:xfrm>
                </p:grpSpPr>
                <p:sp>
                  <p:nvSpPr>
                    <p:cNvPr id="43" name="TextBox 42">
                      <a:extLst>
                        <a:ext uri="{FF2B5EF4-FFF2-40B4-BE49-F238E27FC236}">
                          <a16:creationId xmlns:a16="http://schemas.microsoft.com/office/drawing/2014/main" id="{7CB7175F-3860-4B8F-B8E4-7853B79D9A31}"/>
                        </a:ext>
                      </a:extLst>
                    </p:cNvPr>
                    <p:cNvSpPr txBox="1"/>
                    <p:nvPr/>
                  </p:nvSpPr>
                  <p:spPr>
                    <a:xfrm>
                      <a:off x="10285476" y="3619808"/>
                      <a:ext cx="1317290" cy="28337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42453"/>
                          </a:solidFill>
                          <a:effectLst/>
                          <a:uLnTx/>
                          <a:uFillTx/>
                          <a:latin typeface="Arial"/>
                          <a:cs typeface="Calibri"/>
                          <a:hlinkClick r:id="rId2">
                            <a:extLst>
                              <a:ext uri="{A12FA001-AC4F-418D-AE19-62706E023703}">
                                <ahyp:hlinkClr xmlns:ahyp="http://schemas.microsoft.com/office/drawing/2018/hyperlinkcolor" val="tx"/>
                              </a:ext>
                            </a:extLst>
                          </a:hlinkClick>
                        </a:rPr>
                        <a:t>@VABenefits</a:t>
                      </a:r>
                      <a:endParaRPr lang="en-US" sz="1200" b="1" i="0" u="none" strike="noStrike" kern="1200" cap="none" spc="0" normalizeH="0" baseline="0" noProof="0">
                        <a:ln>
                          <a:noFill/>
                        </a:ln>
                        <a:solidFill>
                          <a:srgbClr val="042453"/>
                        </a:solidFill>
                        <a:effectLst/>
                        <a:uLnTx/>
                        <a:uFillTx/>
                        <a:latin typeface="Arial"/>
                        <a:cs typeface="Calibri"/>
                      </a:endParaRPr>
                    </a:p>
                  </p:txBody>
                </p:sp>
                <p:pic>
                  <p:nvPicPr>
                    <p:cNvPr id="46" name="Picture 23" descr="Logo&#10;&#10;Description automatically generated">
                      <a:extLst>
                        <a:ext uri="{FF2B5EF4-FFF2-40B4-BE49-F238E27FC236}">
                          <a16:creationId xmlns:a16="http://schemas.microsoft.com/office/drawing/2014/main" id="{4799504F-73E6-4752-BFA3-04EB9CAB9476}"/>
                        </a:ext>
                      </a:extLst>
                    </p:cNvPr>
                    <p:cNvPicPr>
                      <a:picLocks noChangeAspect="1"/>
                    </p:cNvPicPr>
                    <p:nvPr/>
                  </p:nvPicPr>
                  <p:blipFill>
                    <a:blip r:embed="rId3"/>
                    <a:stretch>
                      <a:fillRect/>
                    </a:stretch>
                  </p:blipFill>
                  <p:spPr>
                    <a:xfrm>
                      <a:off x="10578361" y="2801715"/>
                      <a:ext cx="731520" cy="731520"/>
                    </a:xfrm>
                    <a:prstGeom prst="rect">
                      <a:avLst/>
                    </a:prstGeom>
                  </p:spPr>
                </p:pic>
                <p:pic>
                  <p:nvPicPr>
                    <p:cNvPr id="47" name="Picture 25" descr="image">
                      <a:extLst>
                        <a:ext uri="{FF2B5EF4-FFF2-40B4-BE49-F238E27FC236}">
                          <a16:creationId xmlns:a16="http://schemas.microsoft.com/office/drawing/2014/main" id="{EF7255F3-DC3C-4083-B33A-BBB07BEC2DFE}"/>
                        </a:ext>
                      </a:extLst>
                    </p:cNvPr>
                    <p:cNvPicPr>
                      <a:picLocks noChangeAspect="1"/>
                    </p:cNvPicPr>
                    <p:nvPr/>
                  </p:nvPicPr>
                  <p:blipFill>
                    <a:blip r:embed="rId4"/>
                    <a:stretch>
                      <a:fillRect/>
                    </a:stretch>
                  </p:blipFill>
                  <p:spPr>
                    <a:xfrm>
                      <a:off x="10258321" y="4053775"/>
                      <a:ext cx="1371600" cy="1352280"/>
                    </a:xfrm>
                    <a:prstGeom prst="rect">
                      <a:avLst/>
                    </a:prstGeom>
                  </p:spPr>
                </p:pic>
              </p:grpSp>
              <p:grpSp>
                <p:nvGrpSpPr>
                  <p:cNvPr id="6" name="Group 5">
                    <a:extLst>
                      <a:ext uri="{FF2B5EF4-FFF2-40B4-BE49-F238E27FC236}">
                        <a16:creationId xmlns:a16="http://schemas.microsoft.com/office/drawing/2014/main" id="{17716084-9DE9-4ACD-983D-653843D0EA00}"/>
                      </a:ext>
                    </a:extLst>
                  </p:cNvPr>
                  <p:cNvGrpSpPr/>
                  <p:nvPr/>
                </p:nvGrpSpPr>
                <p:grpSpPr>
                  <a:xfrm>
                    <a:off x="8659807" y="2350882"/>
                    <a:ext cx="1569190" cy="2814850"/>
                    <a:chOff x="8659807" y="2350882"/>
                    <a:chExt cx="1569190" cy="2814850"/>
                  </a:xfrm>
                </p:grpSpPr>
                <p:pic>
                  <p:nvPicPr>
                    <p:cNvPr id="40" name="Picture 39" descr="A close up of a logo&#10;&#10;Description automatically generated">
                      <a:extLst>
                        <a:ext uri="{FF2B5EF4-FFF2-40B4-BE49-F238E27FC236}">
                          <a16:creationId xmlns:a16="http://schemas.microsoft.com/office/drawing/2014/main" id="{3A37EFBE-0282-4558-8420-DC8F070109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21219" y="2350882"/>
                      <a:ext cx="822960" cy="822960"/>
                    </a:xfrm>
                    <a:prstGeom prst="rect">
                      <a:avLst/>
                    </a:prstGeom>
                  </p:spPr>
                </p:pic>
                <p:sp>
                  <p:nvSpPr>
                    <p:cNvPr id="42" name="TextBox 41">
                      <a:extLst>
                        <a:ext uri="{FF2B5EF4-FFF2-40B4-BE49-F238E27FC236}">
                          <a16:creationId xmlns:a16="http://schemas.microsoft.com/office/drawing/2014/main" id="{D750E6E1-98C4-484E-8936-392D6AC032C5}"/>
                        </a:ext>
                      </a:extLst>
                    </p:cNvPr>
                    <p:cNvSpPr txBox="1"/>
                    <p:nvPr/>
                  </p:nvSpPr>
                  <p:spPr>
                    <a:xfrm>
                      <a:off x="8659807" y="3314219"/>
                      <a:ext cx="1569190" cy="28337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42453"/>
                          </a:solidFill>
                          <a:effectLst/>
                          <a:uLnTx/>
                          <a:uFillTx/>
                          <a:latin typeface="Arial"/>
                          <a:cs typeface="Calibri"/>
                          <a:hlinkClick r:id="rId6">
                            <a:extLst>
                              <a:ext uri="{A12FA001-AC4F-418D-AE19-62706E023703}">
                                <ahyp:hlinkClr xmlns:ahyp="http://schemas.microsoft.com/office/drawing/2018/hyperlinkcolor" val="tx"/>
                              </a:ext>
                            </a:extLst>
                          </a:hlinkClick>
                        </a:rPr>
                        <a:t>@VAVetBenefits</a:t>
                      </a:r>
                      <a:endParaRPr lang="en-US" sz="1200" b="1" i="0" u="none" strike="noStrike" kern="1200" cap="none" spc="0" normalizeH="0" baseline="0" noProof="0">
                        <a:ln>
                          <a:noFill/>
                        </a:ln>
                        <a:solidFill>
                          <a:srgbClr val="042453"/>
                        </a:solidFill>
                        <a:effectLst/>
                        <a:uLnTx/>
                        <a:uFillTx/>
                        <a:latin typeface="Arial"/>
                        <a:cs typeface="Calibri"/>
                      </a:endParaRPr>
                    </a:p>
                  </p:txBody>
                </p:sp>
                <p:pic>
                  <p:nvPicPr>
                    <p:cNvPr id="48" name="Picture 27" descr="image">
                      <a:extLst>
                        <a:ext uri="{FF2B5EF4-FFF2-40B4-BE49-F238E27FC236}">
                          <a16:creationId xmlns:a16="http://schemas.microsoft.com/office/drawing/2014/main" id="{C07F133E-6A1A-4B1B-83C2-DDC4FEC9A6CF}"/>
                        </a:ext>
                      </a:extLst>
                    </p:cNvPr>
                    <p:cNvPicPr>
                      <a:picLocks noChangeAspect="1"/>
                    </p:cNvPicPr>
                    <p:nvPr/>
                  </p:nvPicPr>
                  <p:blipFill>
                    <a:blip r:embed="rId7"/>
                    <a:stretch>
                      <a:fillRect/>
                    </a:stretch>
                  </p:blipFill>
                  <p:spPr>
                    <a:xfrm>
                      <a:off x="8746899" y="3784487"/>
                      <a:ext cx="1371600" cy="1381245"/>
                    </a:xfrm>
                    <a:prstGeom prst="rect">
                      <a:avLst/>
                    </a:prstGeom>
                  </p:spPr>
                </p:pic>
              </p:grpSp>
              <p:grpSp>
                <p:nvGrpSpPr>
                  <p:cNvPr id="9" name="Group 8">
                    <a:extLst>
                      <a:ext uri="{FF2B5EF4-FFF2-40B4-BE49-F238E27FC236}">
                        <a16:creationId xmlns:a16="http://schemas.microsoft.com/office/drawing/2014/main" id="{F35924D2-9467-404A-BC88-A5034BFECC96}"/>
                      </a:ext>
                    </a:extLst>
                  </p:cNvPr>
                  <p:cNvGrpSpPr/>
                  <p:nvPr/>
                </p:nvGrpSpPr>
                <p:grpSpPr>
                  <a:xfrm>
                    <a:off x="7039698" y="2755995"/>
                    <a:ext cx="1707200" cy="2665991"/>
                    <a:chOff x="7039698" y="2755995"/>
                    <a:chExt cx="1707200" cy="2665991"/>
                  </a:xfrm>
                </p:grpSpPr>
                <p:pic>
                  <p:nvPicPr>
                    <p:cNvPr id="39" name="Picture 38" descr="A picture containing drawing&#10;&#10;Description automatically generated">
                      <a:extLst>
                        <a:ext uri="{FF2B5EF4-FFF2-40B4-BE49-F238E27FC236}">
                          <a16:creationId xmlns:a16="http://schemas.microsoft.com/office/drawing/2014/main" id="{C054D593-99C7-475F-AB1C-5C4051EAA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9968" y="2755995"/>
                      <a:ext cx="822960" cy="822960"/>
                    </a:xfrm>
                    <a:prstGeom prst="rect">
                      <a:avLst/>
                    </a:prstGeom>
                  </p:spPr>
                </p:pic>
                <p:sp>
                  <p:nvSpPr>
                    <p:cNvPr id="41" name="TextBox 40">
                      <a:extLst>
                        <a:ext uri="{FF2B5EF4-FFF2-40B4-BE49-F238E27FC236}">
                          <a16:creationId xmlns:a16="http://schemas.microsoft.com/office/drawing/2014/main" id="{C35A887E-339E-417B-8564-CEDD24DCF639}"/>
                        </a:ext>
                      </a:extLst>
                    </p:cNvPr>
                    <p:cNvSpPr txBox="1"/>
                    <p:nvPr/>
                  </p:nvSpPr>
                  <p:spPr>
                    <a:xfrm>
                      <a:off x="7039698" y="3646293"/>
                      <a:ext cx="1707200" cy="288608"/>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42453"/>
                          </a:solidFill>
                          <a:effectLst/>
                          <a:uLnTx/>
                          <a:uFillTx/>
                          <a:latin typeface="Arial"/>
                          <a:cs typeface="Calibri"/>
                          <a:hlinkClick r:id="rId9">
                            <a:extLst>
                              <a:ext uri="{A12FA001-AC4F-418D-AE19-62706E023703}">
                                <ahyp:hlinkClr xmlns:ahyp="http://schemas.microsoft.com/office/drawing/2018/hyperlinkcolor" val="tx"/>
                              </a:ext>
                            </a:extLst>
                          </a:hlinkClick>
                        </a:rPr>
                        <a:t>@GIBillEducation</a:t>
                      </a:r>
                      <a:endParaRPr lang="en-US" sz="1200" b="1" i="0" u="none" strike="noStrike" kern="1200" cap="none" spc="0" normalizeH="0" baseline="0" noProof="0">
                        <a:ln>
                          <a:noFill/>
                        </a:ln>
                        <a:solidFill>
                          <a:srgbClr val="042453"/>
                        </a:solidFill>
                        <a:effectLst/>
                        <a:uLnTx/>
                        <a:uFillTx/>
                        <a:latin typeface="Arial"/>
                        <a:cs typeface="Calibri"/>
                      </a:endParaRPr>
                    </a:p>
                  </p:txBody>
                </p:sp>
                <p:pic>
                  <p:nvPicPr>
                    <p:cNvPr id="49" name="Picture 28" descr="image">
                      <a:extLst>
                        <a:ext uri="{FF2B5EF4-FFF2-40B4-BE49-F238E27FC236}">
                          <a16:creationId xmlns:a16="http://schemas.microsoft.com/office/drawing/2014/main" id="{11487D72-DEA9-4CC2-9E92-15551E1240AE}"/>
                        </a:ext>
                      </a:extLst>
                    </p:cNvPr>
                    <p:cNvPicPr>
                      <a:picLocks noChangeAspect="1"/>
                    </p:cNvPicPr>
                    <p:nvPr/>
                  </p:nvPicPr>
                  <p:blipFill>
                    <a:blip r:embed="rId10"/>
                    <a:stretch>
                      <a:fillRect/>
                    </a:stretch>
                  </p:blipFill>
                  <p:spPr>
                    <a:xfrm>
                      <a:off x="7205648" y="4060046"/>
                      <a:ext cx="1371600" cy="1361940"/>
                    </a:xfrm>
                    <a:prstGeom prst="rect">
                      <a:avLst/>
                    </a:prstGeom>
                    <a:ln>
                      <a:solidFill>
                        <a:srgbClr val="FFFFFF"/>
                      </a:solidFill>
                    </a:ln>
                  </p:spPr>
                </p:pic>
              </p:grpSp>
            </p:grpSp>
          </p:grpSp>
        </p:grpSp>
        <p:grpSp>
          <p:nvGrpSpPr>
            <p:cNvPr id="23" name="Group 22">
              <a:extLst>
                <a:ext uri="{FF2B5EF4-FFF2-40B4-BE49-F238E27FC236}">
                  <a16:creationId xmlns:a16="http://schemas.microsoft.com/office/drawing/2014/main" id="{CDF82ACD-6B75-434F-A86F-E8C460B26AB1}"/>
                </a:ext>
              </a:extLst>
            </p:cNvPr>
            <p:cNvGrpSpPr/>
            <p:nvPr/>
          </p:nvGrpSpPr>
          <p:grpSpPr>
            <a:xfrm>
              <a:off x="841091" y="1365812"/>
              <a:ext cx="2743200" cy="3474720"/>
              <a:chOff x="841091" y="1365812"/>
              <a:chExt cx="2743200" cy="3474720"/>
            </a:xfrm>
          </p:grpSpPr>
          <p:sp>
            <p:nvSpPr>
              <p:cNvPr id="20" name="Rectangle 19">
                <a:extLst>
                  <a:ext uri="{FF2B5EF4-FFF2-40B4-BE49-F238E27FC236}">
                    <a16:creationId xmlns:a16="http://schemas.microsoft.com/office/drawing/2014/main" id="{22F3951B-F032-488F-A1A3-673C29F9BF82}"/>
                  </a:ext>
                </a:extLst>
              </p:cNvPr>
              <p:cNvSpPr/>
              <p:nvPr/>
            </p:nvSpPr>
            <p:spPr>
              <a:xfrm>
                <a:off x="841091" y="1365812"/>
                <a:ext cx="2743200" cy="3474720"/>
              </a:xfrm>
              <a:prstGeom prst="rect">
                <a:avLst/>
              </a:prstGeom>
              <a:solidFill>
                <a:schemeClr val="accent4">
                  <a:lumMod val="25000"/>
                  <a:lumOff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grpSp>
            <p:nvGrpSpPr>
              <p:cNvPr id="15" name="Group 14">
                <a:extLst>
                  <a:ext uri="{FF2B5EF4-FFF2-40B4-BE49-F238E27FC236}">
                    <a16:creationId xmlns:a16="http://schemas.microsoft.com/office/drawing/2014/main" id="{61525156-8EB3-4CB1-AC9D-FB1B4FF7A3CB}"/>
                  </a:ext>
                </a:extLst>
              </p:cNvPr>
              <p:cNvGrpSpPr/>
              <p:nvPr/>
            </p:nvGrpSpPr>
            <p:grpSpPr>
              <a:xfrm>
                <a:off x="1127947" y="1769406"/>
                <a:ext cx="2169489" cy="2826063"/>
                <a:chOff x="3891412" y="1240523"/>
                <a:chExt cx="1644256" cy="2826063"/>
              </a:xfrm>
            </p:grpSpPr>
            <p:pic>
              <p:nvPicPr>
                <p:cNvPr id="50" name="Picture 2">
                  <a:extLst>
                    <a:ext uri="{FF2B5EF4-FFF2-40B4-BE49-F238E27FC236}">
                      <a16:creationId xmlns:a16="http://schemas.microsoft.com/office/drawing/2014/main" id="{201105E4-BB5F-488A-BCF2-37C362D2C460}"/>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8798" t="7290" r="9239" b="4963"/>
                <a:stretch/>
              </p:blipFill>
              <p:spPr bwMode="auto">
                <a:xfrm rot="16200000" flipH="1">
                  <a:off x="3893830" y="2709156"/>
                  <a:ext cx="1681074" cy="10337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BA377169-AA2E-4900-A8C4-9A23F9DF8767}"/>
                    </a:ext>
                  </a:extLst>
                </p:cNvPr>
                <p:cNvSpPr txBox="1"/>
                <p:nvPr/>
              </p:nvSpPr>
              <p:spPr>
                <a:xfrm>
                  <a:off x="3891412" y="1240523"/>
                  <a:ext cx="1644256" cy="12003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2060"/>
                      </a:solidFill>
                      <a:effectLst/>
                      <a:uLnTx/>
                      <a:uFillTx/>
                      <a:latin typeface="Arial"/>
                      <a:cs typeface="Calibri"/>
                    </a:rPr>
                    <a:t>Scan QR Code to sign up for “SCO in the Know” emails</a:t>
                  </a:r>
                  <a:r>
                    <a:rPr kumimoji="0" lang="en-US" sz="1800" b="0" i="0" u="none" strike="noStrike" kern="1200" cap="none" spc="0" normalizeH="0" baseline="0" noProof="0">
                      <a:ln>
                        <a:noFill/>
                      </a:ln>
                      <a:solidFill>
                        <a:srgbClr val="002060"/>
                      </a:solidFill>
                      <a:effectLst/>
                      <a:uLnTx/>
                      <a:uFillTx/>
                      <a:latin typeface="Arial"/>
                      <a:cs typeface="Calibri"/>
                    </a:rPr>
                    <a:t>​</a:t>
                  </a:r>
                  <a:endParaRPr lang="en-US" sz="1800" b="0" i="0" u="none" strike="noStrike" kern="1200" cap="none" spc="0" normalizeH="0" baseline="0" noProof="0">
                    <a:ln>
                      <a:noFill/>
                    </a:ln>
                    <a:solidFill>
                      <a:srgbClr val="002060"/>
                    </a:solidFill>
                    <a:effectLst/>
                    <a:uLnTx/>
                    <a:uFillTx/>
                    <a:latin typeface="Arial"/>
                    <a:cs typeface="Calibri"/>
                  </a:endParaRPr>
                </a:p>
              </p:txBody>
            </p:sp>
          </p:grpSp>
        </p:grpSp>
        <p:grpSp>
          <p:nvGrpSpPr>
            <p:cNvPr id="21" name="Group 20">
              <a:extLst>
                <a:ext uri="{FF2B5EF4-FFF2-40B4-BE49-F238E27FC236}">
                  <a16:creationId xmlns:a16="http://schemas.microsoft.com/office/drawing/2014/main" id="{9366D10E-A970-4EBA-95DE-67097D7FC55D}"/>
                </a:ext>
              </a:extLst>
            </p:cNvPr>
            <p:cNvGrpSpPr/>
            <p:nvPr/>
          </p:nvGrpSpPr>
          <p:grpSpPr>
            <a:xfrm>
              <a:off x="8062998" y="1365812"/>
              <a:ext cx="3895772" cy="3474720"/>
              <a:chOff x="8062998" y="1365812"/>
              <a:chExt cx="3895772" cy="3474720"/>
            </a:xfrm>
          </p:grpSpPr>
          <p:sp>
            <p:nvSpPr>
              <p:cNvPr id="396" name="Rectangle 395">
                <a:extLst>
                  <a:ext uri="{FF2B5EF4-FFF2-40B4-BE49-F238E27FC236}">
                    <a16:creationId xmlns:a16="http://schemas.microsoft.com/office/drawing/2014/main" id="{3C245000-39AF-4956-BC95-E6AB35B2BFC8}"/>
                  </a:ext>
                </a:extLst>
              </p:cNvPr>
              <p:cNvSpPr/>
              <p:nvPr/>
            </p:nvSpPr>
            <p:spPr>
              <a:xfrm>
                <a:off x="8639284" y="1365812"/>
                <a:ext cx="2743200" cy="3474720"/>
              </a:xfrm>
              <a:prstGeom prst="rect">
                <a:avLst/>
              </a:prstGeom>
              <a:solidFill>
                <a:srgbClr val="9AC1F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grpSp>
            <p:nvGrpSpPr>
              <p:cNvPr id="14" name="Group 13">
                <a:extLst>
                  <a:ext uri="{FF2B5EF4-FFF2-40B4-BE49-F238E27FC236}">
                    <a16:creationId xmlns:a16="http://schemas.microsoft.com/office/drawing/2014/main" id="{12E7AAA0-FAD1-4CF9-B98B-5D184740CF7E}"/>
                  </a:ext>
                </a:extLst>
              </p:cNvPr>
              <p:cNvGrpSpPr/>
              <p:nvPr/>
            </p:nvGrpSpPr>
            <p:grpSpPr>
              <a:xfrm>
                <a:off x="8062998" y="1608461"/>
                <a:ext cx="3895772" cy="2989423"/>
                <a:chOff x="222250" y="2602586"/>
                <a:chExt cx="3895772" cy="2989423"/>
              </a:xfrm>
            </p:grpSpPr>
            <p:sp>
              <p:nvSpPr>
                <p:cNvPr id="56" name="TextBox 55">
                  <a:extLst>
                    <a:ext uri="{FF2B5EF4-FFF2-40B4-BE49-F238E27FC236}">
                      <a16:creationId xmlns:a16="http://schemas.microsoft.com/office/drawing/2014/main" id="{B86691BB-915C-4A12-B790-BA47381E180E}"/>
                    </a:ext>
                  </a:extLst>
                </p:cNvPr>
                <p:cNvSpPr txBox="1"/>
                <p:nvPr/>
              </p:nvSpPr>
              <p:spPr>
                <a:xfrm>
                  <a:off x="1506271" y="3818042"/>
                  <a:ext cx="1327731" cy="276999"/>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42453"/>
                      </a:solidFill>
                      <a:effectLst/>
                      <a:uLnTx/>
                      <a:uFillTx/>
                      <a:latin typeface="Arial"/>
                      <a:cs typeface="Calibri"/>
                      <a:hlinkClick r:id="rId12">
                        <a:extLst>
                          <a:ext uri="{A12FA001-AC4F-418D-AE19-62706E023703}">
                            <ahyp:hlinkClr xmlns:ahyp="http://schemas.microsoft.com/office/drawing/2018/hyperlinkcolor" val="tx"/>
                          </a:ext>
                        </a:extLst>
                      </a:hlinkClick>
                    </a:rPr>
                    <a:t>@VAVetBenefits</a:t>
                  </a:r>
                  <a:endParaRPr lang="en-US" sz="1200" b="0" i="0" u="none" strike="noStrike" kern="1200" cap="none" spc="0" normalizeH="0" baseline="0" noProof="0">
                    <a:ln>
                      <a:noFill/>
                    </a:ln>
                    <a:solidFill>
                      <a:srgbClr val="042453"/>
                    </a:solidFill>
                    <a:effectLst/>
                    <a:uLnTx/>
                    <a:uFillTx/>
                    <a:latin typeface="Arial"/>
                    <a:cs typeface="Calibri"/>
                  </a:endParaRPr>
                </a:p>
              </p:txBody>
            </p:sp>
            <p:pic>
              <p:nvPicPr>
                <p:cNvPr id="11" name="Picture 10" descr="Text&#10;&#10;Description automatically generated with medium confidence">
                  <a:extLst>
                    <a:ext uri="{FF2B5EF4-FFF2-40B4-BE49-F238E27FC236}">
                      <a16:creationId xmlns:a16="http://schemas.microsoft.com/office/drawing/2014/main" id="{6B01E5FB-331E-400D-B7B1-A71A581C2AC9}"/>
                    </a:ext>
                  </a:extLst>
                </p:cNvPr>
                <p:cNvPicPr>
                  <a:picLocks noChangeAspect="1"/>
                </p:cNvPicPr>
                <p:nvPr/>
              </p:nvPicPr>
              <p:blipFill>
                <a:blip r:embed="rId13"/>
                <a:stretch>
                  <a:fillRect/>
                </a:stretch>
              </p:blipFill>
              <p:spPr>
                <a:xfrm>
                  <a:off x="1210016" y="3363695"/>
                  <a:ext cx="1920240" cy="430490"/>
                </a:xfrm>
                <a:prstGeom prst="rect">
                  <a:avLst/>
                </a:prstGeom>
                <a:effectLst>
                  <a:innerShdw blurRad="63500" dist="50800" dir="2700000">
                    <a:prstClr val="black">
                      <a:alpha val="50000"/>
                    </a:prstClr>
                  </a:innerShdw>
                </a:effectLst>
              </p:spPr>
            </p:pic>
            <p:sp>
              <p:nvSpPr>
                <p:cNvPr id="2" name="Rectangle 1">
                  <a:extLst>
                    <a:ext uri="{FF2B5EF4-FFF2-40B4-BE49-F238E27FC236}">
                      <a16:creationId xmlns:a16="http://schemas.microsoft.com/office/drawing/2014/main" id="{34BD32C4-9407-4798-8A94-A301FB6C6A31}"/>
                    </a:ext>
                  </a:extLst>
                </p:cNvPr>
                <p:cNvSpPr/>
                <p:nvPr/>
              </p:nvSpPr>
              <p:spPr>
                <a:xfrm>
                  <a:off x="1484336" y="4220409"/>
                  <a:ext cx="1371600" cy="1371600"/>
                </a:xfrm>
                <a:prstGeom prst="rect">
                  <a:avLst/>
                </a:prstGeom>
                <a:blipFill dpi="0" rotWithShape="1">
                  <a:blip r:embed="rId1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0" i="0" u="none" strike="noStrike" kern="1200" cap="none" spc="0" normalizeH="0" baseline="0" noProof="0">
                    <a:ln>
                      <a:noFill/>
                    </a:ln>
                    <a:effectLst/>
                    <a:uLnTx/>
                    <a:uFillTx/>
                    <a:latin typeface="Arial"/>
                    <a:cs typeface="Arial"/>
                  </a:endParaRPr>
                </a:p>
              </p:txBody>
            </p:sp>
            <p:sp>
              <p:nvSpPr>
                <p:cNvPr id="52" name="TextBox 51">
                  <a:extLst>
                    <a:ext uri="{FF2B5EF4-FFF2-40B4-BE49-F238E27FC236}">
                      <a16:creationId xmlns:a16="http://schemas.microsoft.com/office/drawing/2014/main" id="{EF0EFDF5-A3E4-490F-A336-9C2CC2969B86}"/>
                    </a:ext>
                  </a:extLst>
                </p:cNvPr>
                <p:cNvSpPr txBox="1"/>
                <p:nvPr/>
              </p:nvSpPr>
              <p:spPr>
                <a:xfrm>
                  <a:off x="222250" y="2602586"/>
                  <a:ext cx="3895772" cy="646331"/>
                </a:xfrm>
                <a:prstGeom prst="rect">
                  <a:avLst/>
                </a:prstGeom>
                <a:noFill/>
              </p:spPr>
              <p:txBody>
                <a:bodyPr wrap="square" lIns="91440" tIns="45720" rIns="91440" bIns="45720" anchor="t">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Watch videos​ on VBA’s</a:t>
                  </a:r>
                  <a:endParaRPr lang="en-US" sz="1800" b="1" i="0" u="none" strike="noStrike" kern="1200" cap="none" spc="0" normalizeH="0" baseline="0" noProof="0" dirty="0">
                    <a:ln>
                      <a:noFill/>
                    </a:ln>
                    <a:solidFill>
                      <a:srgbClr val="002060"/>
                    </a:solidFill>
                    <a:effectLst/>
                    <a:uLnTx/>
                    <a:uFillTx/>
                    <a:latin typeface="Arial"/>
                    <a:cs typeface="Calibri"/>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Arial"/>
                      <a:cs typeface="Calibri"/>
                    </a:rPr>
                    <a:t>YouTube channel</a:t>
                  </a:r>
                  <a:endParaRPr lang="en-US" sz="1800" b="1" i="0" u="none" strike="noStrike" kern="1200" cap="none" spc="0" normalizeH="0" baseline="0" noProof="0" dirty="0">
                    <a:ln>
                      <a:noFill/>
                    </a:ln>
                    <a:solidFill>
                      <a:srgbClr val="002060"/>
                    </a:solidFill>
                    <a:effectLst/>
                    <a:uLnTx/>
                    <a:uFillTx/>
                    <a:latin typeface="Arial"/>
                    <a:cs typeface="Calibri"/>
                  </a:endParaRPr>
                </a:p>
              </p:txBody>
            </p:sp>
          </p:grpSp>
        </p:grpSp>
      </p:grpSp>
      <p:sp>
        <p:nvSpPr>
          <p:cNvPr id="3" name="Rectangle 2">
            <a:extLst>
              <a:ext uri="{FF2B5EF4-FFF2-40B4-BE49-F238E27FC236}">
                <a16:creationId xmlns:a16="http://schemas.microsoft.com/office/drawing/2014/main" id="{D609D877-3A53-A379-BDD3-FD0C2BE536B6}"/>
              </a:ext>
              <a:ext uri="{C183D7F6-B498-43B3-948B-1728B52AA6E4}">
                <adec:decorative xmlns:adec="http://schemas.microsoft.com/office/drawing/2017/decorative" val="1"/>
              </a:ext>
            </a:extLst>
          </p:cNvPr>
          <p:cNvSpPr/>
          <p:nvPr/>
        </p:nvSpPr>
        <p:spPr>
          <a:xfrm>
            <a:off x="9320097" y="6118698"/>
            <a:ext cx="2871903" cy="7393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9718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2650CA-01B5-6092-8E41-71FB46A75ED7}"/>
              </a:ext>
            </a:extLst>
          </p:cNvPr>
          <p:cNvSpPr txBox="1">
            <a:spLocks noGrp="1"/>
          </p:cNvSpPr>
          <p:nvPr>
            <p:ph type="title" idx="4294967295"/>
          </p:nvPr>
        </p:nvSpPr>
        <p:spPr>
          <a:xfrm>
            <a:off x="3743135" y="302580"/>
            <a:ext cx="4826254" cy="646331"/>
          </a:xfrm>
          <a:prstGeom prst="rect">
            <a:avLst/>
          </a:prstGeom>
          <a:noFill/>
          <a:ln w="12700">
            <a:solidFill>
              <a:schemeClr val="bg1">
                <a:lumMod val="85000"/>
              </a:schemeClr>
            </a:solidFill>
            <a:prstDash/>
          </a:ln>
          <a:effectLst/>
          <a:scene3d>
            <a:camera prst="orthographicFront"/>
            <a:lightRig rig="threePt" dir="t"/>
          </a:scene3d>
          <a:sp3d>
            <a:bevelT w="101600" prst="riblet"/>
          </a:sp3d>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July Office Hours </a:t>
            </a:r>
          </a:p>
        </p:txBody>
      </p:sp>
      <p:sp>
        <p:nvSpPr>
          <p:cNvPr id="6" name="TextBox 5">
            <a:extLst>
              <a:ext uri="{FF2B5EF4-FFF2-40B4-BE49-F238E27FC236}">
                <a16:creationId xmlns:a16="http://schemas.microsoft.com/office/drawing/2014/main" id="{EC021D6A-E171-AB85-8ABF-17D433E816CD}"/>
              </a:ext>
            </a:extLst>
          </p:cNvPr>
          <p:cNvSpPr txBox="1"/>
          <p:nvPr/>
        </p:nvSpPr>
        <p:spPr>
          <a:xfrm>
            <a:off x="1609370" y="1564285"/>
            <a:ext cx="9460397" cy="452431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July 25</a:t>
            </a:r>
            <a:r>
              <a:rPr kumimoji="0" lang="en-US" sz="2400" b="1" i="0" u="none" strike="noStrike" kern="1200" cap="none" spc="0" normalizeH="0" baseline="30000" noProof="0">
                <a:ln>
                  <a:noFill/>
                </a:ln>
                <a:solidFill>
                  <a:schemeClr val="bg1"/>
                </a:solidFill>
                <a:effectLst/>
                <a:uLnTx/>
                <a:uFillTx/>
                <a:latin typeface="Calibri" panose="020F0502020204030204" pitchFamily="34" charset="0"/>
                <a:cs typeface="Calibri"/>
              </a:rPr>
              <a:t>th</a:t>
            </a: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 = Edu Staff &amp; State Approving Agencies</a:t>
            </a: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July 26</a:t>
            </a:r>
            <a:r>
              <a:rPr kumimoji="0" lang="en-US" sz="2400" b="1" i="0" u="none" strike="noStrike" kern="1200" cap="none" spc="0" normalizeH="0" baseline="30000" noProof="0">
                <a:ln>
                  <a:noFill/>
                </a:ln>
                <a:solidFill>
                  <a:schemeClr val="bg1"/>
                </a:solidFill>
                <a:effectLst/>
                <a:uLnTx/>
                <a:uFillTx/>
                <a:latin typeface="Calibri" panose="020F0502020204030204" pitchFamily="34" charset="0"/>
                <a:cs typeface="Calibri"/>
              </a:rPr>
              <a:t>th</a:t>
            </a: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 = SCOs (Same Two Sessions) 11:00am &amp; 1:00pm</a:t>
            </a: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July 27</a:t>
            </a:r>
            <a:r>
              <a:rPr kumimoji="0" lang="en-US" sz="2400" b="1" i="0" u="none" strike="noStrike" kern="1200" cap="none" spc="0" normalizeH="0" baseline="30000" noProof="0">
                <a:ln>
                  <a:noFill/>
                </a:ln>
                <a:solidFill>
                  <a:schemeClr val="bg1"/>
                </a:solidFill>
                <a:effectLst/>
                <a:uLnTx/>
                <a:uFillTx/>
                <a:latin typeface="Calibri" panose="020F0502020204030204" pitchFamily="34" charset="0"/>
                <a:cs typeface="Calibri"/>
              </a:rPr>
              <a:t>th</a:t>
            </a: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 = SCOs (Same Two Sessions) 11:00am &amp; 1:00pm</a:t>
            </a:r>
            <a:r>
              <a:rPr lang="en-US" sz="2400" b="1">
                <a:solidFill>
                  <a:schemeClr val="bg1"/>
                </a:solidFill>
                <a:latin typeface="Calibri" panose="020F0502020204030204" pitchFamily="34" charset="0"/>
                <a:cs typeface="Calibri"/>
              </a:rPr>
              <a:t> </a:t>
            </a: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chemeClr val="bg1"/>
                </a:solidFill>
                <a:effectLst/>
                <a:uLnTx/>
                <a:uFillTx/>
                <a:latin typeface="Calibri" panose="020F0502020204030204" pitchFamily="34" charset="0"/>
                <a:cs typeface="Calibri"/>
              </a:rPr>
              <a:t>~ Eastern Time ~</a:t>
            </a:r>
            <a:endParaRPr lang="en-US" sz="2400" b="1" i="0" u="sng" strike="noStrike" kern="1200" cap="none" spc="0" normalizeH="0" baseline="0" noProof="0">
              <a:ln>
                <a:noFill/>
              </a:ln>
              <a:solidFill>
                <a:schemeClr val="bg1"/>
              </a:solidFill>
              <a:effectLst/>
              <a:uLnTx/>
              <a:uFillTx/>
              <a:latin typeface="Calibri" panose="020F0502020204030204" pitchFamily="34" charset="0"/>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Calibri" panose="020F0502020204030204" pitchFamily="34" charset="0"/>
                <a:cs typeface="Calibri"/>
              </a:rPr>
              <a:t>Your Personal Email Calendars Must Calculate Any Time Zone Differences</a:t>
            </a:r>
            <a:endParaRPr lang="en-US" sz="2400" b="1" i="0" u="none" strike="noStrike" kern="1200" cap="none" spc="0" normalizeH="0" baseline="0" noProof="0">
              <a:ln>
                <a:noFill/>
              </a:ln>
              <a:solidFill>
                <a:schemeClr val="bg1"/>
              </a:solidFill>
              <a:effectLst/>
              <a:uLnTx/>
              <a:uFillTx/>
              <a:latin typeface="Calibri" panose="020F0502020204030204" pitchFamily="34" charset="0"/>
              <a:cs typeface="Calibri"/>
            </a:endParaRPr>
          </a:p>
          <a:p>
            <a:pPr marL="0" marR="0" lvl="0" indent="0" algn="ctr" defTabSz="914400">
              <a:lnSpc>
                <a:spcPct val="100000"/>
              </a:lnSpc>
              <a:spcBef>
                <a:spcPts val="0"/>
              </a:spcBef>
              <a:spcAft>
                <a:spcPts val="0"/>
              </a:spcAft>
              <a:buClrTx/>
              <a:buSzTx/>
              <a:buFontTx/>
              <a:buNone/>
              <a:tabLst/>
              <a:defRPr/>
            </a:pPr>
            <a:endParaRPr lang="en-US" sz="2400" b="1" i="0"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endParaRPr>
          </a:p>
          <a:p>
            <a:pPr algn="ctr">
              <a:defRPr/>
            </a:pPr>
            <a:r>
              <a:rPr lang="en-US" sz="2400" b="1">
                <a:solidFill>
                  <a:schemeClr val="bg1"/>
                </a:solidFill>
                <a:latin typeface="Calibri" panose="020F0502020204030204" pitchFamily="34" charset="0"/>
                <a:cs typeface="Calibri"/>
              </a:rPr>
              <a:t>You </a:t>
            </a:r>
            <a:r>
              <a:rPr lang="en-US" sz="2400" b="1" u="sng">
                <a:solidFill>
                  <a:schemeClr val="bg1"/>
                </a:solidFill>
                <a:latin typeface="Calibri" panose="020F0502020204030204" pitchFamily="34" charset="0"/>
                <a:cs typeface="Calibri"/>
              </a:rPr>
              <a:t>must</a:t>
            </a:r>
            <a:r>
              <a:rPr lang="en-US" sz="2400" b="1">
                <a:solidFill>
                  <a:schemeClr val="bg1"/>
                </a:solidFill>
                <a:latin typeface="Calibri" panose="020F0502020204030204" pitchFamily="34" charset="0"/>
                <a:cs typeface="Calibri"/>
              </a:rPr>
              <a:t> be registered in GovDelivery to receive all Office Hours Announcements!</a:t>
            </a:r>
            <a:endParaRPr lang="en-US" sz="2400" b="1">
              <a:solidFill>
                <a:schemeClr val="bg1"/>
              </a:solidFill>
              <a:latin typeface="Calibri" panose="020F0502020204030204" pitchFamily="34" charset="0"/>
              <a:cs typeface="Calibri" panose="020F0502020204030204" pitchFamily="34" charset="0"/>
            </a:endParaRPr>
          </a:p>
          <a:p>
            <a:pPr algn="ctr">
              <a:defRPr/>
            </a:pPr>
            <a:endParaRPr lang="en-US" sz="2400" b="1" u="sng">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083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D6D72BD-B30C-327D-C2C1-B188EB2A689F}"/>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a:t>
            </a:r>
            <a:r>
              <a:rPr kumimoji="0" lang="en-US" sz="3200" b="1" i="0" u="none" strike="noStrike" kern="1200" cap="none" spc="0" normalizeH="0" baseline="0" noProof="0" dirty="0">
                <a:ln>
                  <a:noFill/>
                </a:ln>
                <a:solidFill>
                  <a:schemeClr val="accent2"/>
                </a:solidFill>
                <a:effectLst/>
                <a:uLnTx/>
                <a:uFillTx/>
                <a:latin typeface="Arial"/>
                <a:ea typeface="+mj-ea"/>
                <a:cs typeface="Calibri"/>
              </a:rPr>
              <a:t> Terminology (1 of 2)</a:t>
            </a:r>
          </a:p>
        </p:txBody>
      </p:sp>
      <p:graphicFrame>
        <p:nvGraphicFramePr>
          <p:cNvPr id="5" name="Table 2">
            <a:extLst>
              <a:ext uri="{FF2B5EF4-FFF2-40B4-BE49-F238E27FC236}">
                <a16:creationId xmlns:a16="http://schemas.microsoft.com/office/drawing/2014/main" id="{3FA9D5E7-0302-7883-DE74-90F826F2F830}"/>
              </a:ext>
            </a:extLst>
          </p:cNvPr>
          <p:cNvGraphicFramePr>
            <a:graphicFrameLocks noGrp="1"/>
          </p:cNvGraphicFramePr>
          <p:nvPr>
            <p:extLst>
              <p:ext uri="{D42A27DB-BD31-4B8C-83A1-F6EECF244321}">
                <p14:modId xmlns:p14="http://schemas.microsoft.com/office/powerpoint/2010/main" val="2257716814"/>
              </p:ext>
            </p:extLst>
          </p:nvPr>
        </p:nvGraphicFramePr>
        <p:xfrm>
          <a:off x="475107" y="982957"/>
          <a:ext cx="11241786" cy="4977765"/>
        </p:xfrm>
        <a:graphic>
          <a:graphicData uri="http://schemas.openxmlformats.org/drawingml/2006/table">
            <a:tbl>
              <a:tblPr firstRow="1" bandRow="1"/>
              <a:tblGrid>
                <a:gridCol w="5620893">
                  <a:extLst>
                    <a:ext uri="{9D8B030D-6E8A-4147-A177-3AD203B41FA5}">
                      <a16:colId xmlns:a16="http://schemas.microsoft.com/office/drawing/2014/main" val="222532271"/>
                    </a:ext>
                  </a:extLst>
                </a:gridCol>
                <a:gridCol w="5620893">
                  <a:extLst>
                    <a:ext uri="{9D8B030D-6E8A-4147-A177-3AD203B41FA5}">
                      <a16:colId xmlns:a16="http://schemas.microsoft.com/office/drawing/2014/main" val="4062893217"/>
                    </a:ext>
                  </a:extLst>
                </a:gridCol>
              </a:tblGrid>
              <a:tr h="313607">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latin typeface="Arial"/>
                          <a:cs typeface="Calibri"/>
                        </a:rPr>
                        <a:t>Labels</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206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latin typeface="Arial"/>
                          <a:cs typeface="Calibri"/>
                        </a:rPr>
                        <a:t>Definition</a:t>
                      </a:r>
                    </a:p>
                  </a:txBody>
                  <a:tcP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38182786"/>
                  </a:ext>
                </a:extLst>
              </a:tr>
              <a:tr h="3136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b="1" dirty="0">
                          <a:solidFill>
                            <a:schemeClr val="tx1"/>
                          </a:solidFill>
                          <a:latin typeface="Arial"/>
                          <a:cs typeface="Calibri"/>
                        </a:rPr>
                        <a:t>Statuses</a:t>
                      </a:r>
                    </a:p>
                  </a:txBody>
                  <a:tcP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7CBB"/>
                    </a:solidFill>
                  </a:tcPr>
                </a:tc>
                <a:tc>
                  <a:txBody>
                    <a:bodyPr/>
                    <a:lstStyle/>
                    <a:p>
                      <a:pPr algn="l"/>
                      <a:endParaRPr lang="en-US" sz="1600" b="1" dirty="0">
                        <a:solidFill>
                          <a:schemeClr val="tx1"/>
                        </a:solidFill>
                        <a:latin typeface="Arial"/>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solidFill>
                  </a:tcPr>
                </a:tc>
                <a:extLst>
                  <a:ext uri="{0D108BD9-81ED-4DB2-BD59-A6C34878D82A}">
                    <a16:rowId xmlns:a16="http://schemas.microsoft.com/office/drawing/2014/main" val="4044387176"/>
                  </a:ext>
                </a:extLst>
              </a:tr>
              <a:tr h="2850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dirty="0">
                          <a:solidFill>
                            <a:srgbClr val="152237"/>
                          </a:solidFill>
                          <a:latin typeface="Arial"/>
                          <a:cs typeface="Calibri"/>
                        </a:rPr>
                        <a:t>In progress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solidFill>
                            <a:srgbClr val="152237"/>
                          </a:solidFill>
                          <a:latin typeface="Arial"/>
                          <a:cs typeface="Calibri"/>
                        </a:rPr>
                        <a:t>Enrollment/Amendment/Certification in in draft state.</a:t>
                      </a:r>
                    </a:p>
                  </a:txBody>
                  <a:tcP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C7CBB">
                        <a:tint val="20000"/>
                      </a:srgbClr>
                    </a:solidFill>
                  </a:tcPr>
                </a:tc>
                <a:extLst>
                  <a:ext uri="{0D108BD9-81ED-4DB2-BD59-A6C34878D82A}">
                    <a16:rowId xmlns:a16="http://schemas.microsoft.com/office/drawing/2014/main" val="1640249148"/>
                  </a:ext>
                </a:extLst>
              </a:tr>
              <a:tr h="48466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dirty="0">
                          <a:solidFill>
                            <a:srgbClr val="152237"/>
                          </a:solidFill>
                          <a:latin typeface="Arial"/>
                          <a:cs typeface="Calibri"/>
                        </a:rPr>
                        <a:t>Pending SCO Review</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Arial"/>
                          <a:ea typeface="Arial" panose="020B0604020202020204" pitchFamily="34" charset="0"/>
                          <a:cs typeface="Calibri"/>
                        </a:rPr>
                        <a:t>Draft entered by an Assistant or SCO Read Only must be verified and submitted by School </a:t>
                      </a:r>
                      <a:r>
                        <a:rPr lang="en-US" sz="1400" dirty="0">
                          <a:effectLst/>
                          <a:latin typeface="Arial"/>
                          <a:ea typeface="Calibri" panose="020F0502020204030204" pitchFamily="34" charset="0"/>
                          <a:cs typeface="Calibri"/>
                        </a:rPr>
                        <a:t>Certifying Officials</a:t>
                      </a:r>
                      <a:r>
                        <a:rPr lang="en-US" sz="1400" dirty="0">
                          <a:solidFill>
                            <a:srgbClr val="152237"/>
                          </a:solidFill>
                          <a:effectLst/>
                          <a:latin typeface="Arial"/>
                          <a:ea typeface="Calibri" panose="020F0502020204030204" pitchFamily="34" charset="0"/>
                          <a:cs typeface="Calibri"/>
                        </a:rPr>
                        <a:t>.</a:t>
                      </a:r>
                      <a:endParaRPr lang="en-US" sz="1400" dirty="0">
                        <a:effectLst/>
                        <a:latin typeface="Arial"/>
                        <a:ea typeface="MS Mincho"/>
                        <a:cs typeface="Calibri"/>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40000"/>
                      </a:srgbClr>
                    </a:solidFill>
                  </a:tcPr>
                </a:tc>
                <a:extLst>
                  <a:ext uri="{0D108BD9-81ED-4DB2-BD59-A6C34878D82A}">
                    <a16:rowId xmlns:a16="http://schemas.microsoft.com/office/drawing/2014/main" val="790527624"/>
                  </a:ext>
                </a:extLst>
              </a:tr>
              <a:tr h="2850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dirty="0">
                          <a:solidFill>
                            <a:srgbClr val="152237"/>
                          </a:solidFill>
                          <a:latin typeface="Arial"/>
                          <a:cs typeface="Calibri"/>
                        </a:rPr>
                        <a:t>Processed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solidFill>
                            <a:srgbClr val="152237"/>
                          </a:solidFill>
                          <a:latin typeface="Arial"/>
                          <a:cs typeface="Calibri"/>
                        </a:rPr>
                        <a:t>Enrollment/Amendment/Certification has been processed.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tint val="20000"/>
                      </a:srgbClr>
                    </a:solidFill>
                  </a:tcPr>
                </a:tc>
                <a:extLst>
                  <a:ext uri="{0D108BD9-81ED-4DB2-BD59-A6C34878D82A}">
                    <a16:rowId xmlns:a16="http://schemas.microsoft.com/office/drawing/2014/main" val="3455231012"/>
                  </a:ext>
                </a:extLst>
              </a:tr>
              <a:tr h="2850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dirty="0">
                          <a:solidFill>
                            <a:srgbClr val="152237"/>
                          </a:solidFill>
                          <a:latin typeface="Arial"/>
                          <a:cs typeface="Calibri"/>
                        </a:rPr>
                        <a:t>Submitted</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solidFill>
                            <a:srgbClr val="152237"/>
                          </a:solidFill>
                          <a:latin typeface="Arial"/>
                          <a:cs typeface="Calibri"/>
                        </a:rPr>
                        <a:t>Enrollment/Amendment/Certification was sent for processing.</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CCD7E7"/>
                    </a:solidFill>
                  </a:tcPr>
                </a:tc>
                <a:extLst>
                  <a:ext uri="{0D108BD9-81ED-4DB2-BD59-A6C34878D82A}">
                    <a16:rowId xmlns:a16="http://schemas.microsoft.com/office/drawing/2014/main" val="1213007714"/>
                  </a:ext>
                </a:extLst>
              </a:tr>
              <a:tr h="285097">
                <a:tc>
                  <a:txBody>
                    <a:bodyPr/>
                    <a:lstStyle/>
                    <a:p>
                      <a:r>
                        <a:rPr lang="en-US" sz="1400" b="1" dirty="0">
                          <a:solidFill>
                            <a:srgbClr val="152237"/>
                          </a:solidFill>
                          <a:latin typeface="Arial"/>
                          <a:cs typeface="Calibri"/>
                        </a:rPr>
                        <a:t>Under Review</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7ECF3"/>
                    </a:solidFill>
                  </a:tcPr>
                </a:tc>
                <a:tc>
                  <a:txBody>
                    <a:bodyPr/>
                    <a:lstStyle/>
                    <a:p>
                      <a:r>
                        <a:rPr lang="en-US" sz="1400" dirty="0">
                          <a:solidFill>
                            <a:srgbClr val="152237"/>
                          </a:solidFill>
                          <a:latin typeface="Arial"/>
                          <a:cs typeface="Calibri"/>
                        </a:rPr>
                        <a:t>Enrollment/Amendment/Certification was off-ramped for manual review.</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CF3"/>
                    </a:solidFill>
                  </a:tcPr>
                </a:tc>
                <a:extLst>
                  <a:ext uri="{0D108BD9-81ED-4DB2-BD59-A6C34878D82A}">
                    <a16:rowId xmlns:a16="http://schemas.microsoft.com/office/drawing/2014/main" val="2866654644"/>
                  </a:ext>
                </a:extLst>
              </a:tr>
              <a:tr h="31360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l"/>
                      <a:r>
                        <a:rPr lang="en-US" sz="1600" b="1" dirty="0">
                          <a:solidFill>
                            <a:schemeClr val="tx1"/>
                          </a:solidFill>
                          <a:latin typeface="Arial"/>
                          <a:cs typeface="Calibri"/>
                        </a:rPr>
                        <a:t>Terminology</a:t>
                      </a:r>
                      <a:r>
                        <a:rPr lang="en-US" sz="1400" b="1" dirty="0">
                          <a:solidFill>
                            <a:srgbClr val="152237"/>
                          </a:solidFill>
                          <a:latin typeface="Arial"/>
                          <a:cs typeface="Calibri"/>
                        </a:rPr>
                        <a:t> </a:t>
                      </a: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7CBB"/>
                    </a:solidFill>
                  </a:tcPr>
                </a:tc>
                <a:tc>
                  <a:txBody>
                    <a:bodyPr/>
                    <a:lstStyle/>
                    <a:p>
                      <a:pPr algn="l"/>
                      <a:endParaRPr lang="en-US" sz="1400" b="1" dirty="0">
                        <a:solidFill>
                          <a:srgbClr val="152237"/>
                        </a:solidFill>
                        <a:latin typeface="Arial"/>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C7CBB"/>
                    </a:solidFill>
                  </a:tcPr>
                </a:tc>
                <a:extLst>
                  <a:ext uri="{0D108BD9-81ED-4DB2-BD59-A6C34878D82A}">
                    <a16:rowId xmlns:a16="http://schemas.microsoft.com/office/drawing/2014/main" val="1709184078"/>
                  </a:ext>
                </a:extLst>
              </a:tr>
              <a:tr h="40804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dirty="0">
                          <a:latin typeface="Arial"/>
                          <a:cs typeface="Calibri"/>
                        </a:rPr>
                        <a:t>School, Institution, Facility</a:t>
                      </a: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tc>
                  <a:txBody>
                    <a:bodyPr/>
                    <a:lstStyle/>
                    <a:p>
                      <a:pPr marL="0" marR="0">
                        <a:spcBef>
                          <a:spcPts val="0"/>
                        </a:spcBef>
                        <a:spcAft>
                          <a:spcPts val="0"/>
                        </a:spcAft>
                      </a:pPr>
                      <a:r>
                        <a:rPr lang="en-US" sz="1400" dirty="0">
                          <a:solidFill>
                            <a:schemeClr val="bg1"/>
                          </a:solidFill>
                          <a:effectLst/>
                          <a:latin typeface="Arial"/>
                        </a:rPr>
                        <a:t>Includes all institutions of higher learning as well as nontraditional courses/programs where education or training is pursued.</a:t>
                      </a:r>
                    </a:p>
                  </a:txBody>
                  <a:tcPr marL="66675" marR="66675" marT="9525"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CCD7E7"/>
                    </a:solidFill>
                  </a:tcPr>
                </a:tc>
                <a:extLst>
                  <a:ext uri="{0D108BD9-81ED-4DB2-BD59-A6C34878D82A}">
                    <a16:rowId xmlns:a16="http://schemas.microsoft.com/office/drawing/2014/main" val="2882453206"/>
                  </a:ext>
                </a:extLst>
              </a:tr>
              <a:tr h="1054359">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i="0" kern="1200" dirty="0">
                          <a:solidFill>
                            <a:schemeClr val="dk1"/>
                          </a:solidFill>
                          <a:effectLst/>
                          <a:latin typeface="Arial"/>
                          <a:ea typeface="+mn-ea"/>
                          <a:cs typeface="Calibri"/>
                        </a:rPr>
                        <a:t>Assistant </a:t>
                      </a:r>
                      <a:r>
                        <a:rPr lang="en-US" sz="1400" b="0" i="0" kern="1200" dirty="0">
                          <a:solidFill>
                            <a:schemeClr val="dk1"/>
                          </a:solidFill>
                          <a:effectLst/>
                          <a:latin typeface="Arial"/>
                          <a:ea typeface="+mn-ea"/>
                          <a:cs typeface="Calibri"/>
                        </a:rPr>
                        <a:t>(SCO Assistant, Certifying Official Assistant, School Certifying Official Assistant)</a:t>
                      </a:r>
                      <a:endParaRPr lang="en-US" sz="1400" b="0" dirty="0">
                        <a:solidFill>
                          <a:srgbClr val="152237"/>
                        </a:solidFill>
                        <a:latin typeface="Arial"/>
                        <a:cs typeface="Calibri"/>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CF3"/>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dk1"/>
                          </a:solidFill>
                          <a:effectLst/>
                          <a:latin typeface="Arial"/>
                          <a:ea typeface="+mn-ea"/>
                          <a:cs typeface="Calibri"/>
                        </a:rPr>
                        <a:t>Assistants have full access to a student’s profile such as the Enrollments, Student Info, Programs, Benefits, History, and Notes, and the Reports tabs. They can enter data in EM but cannot submit trainee enrollment information to VA.  Assistants are not listed on the VA Form 22-8794 and do not complete any required SCO training. New Assistants are granted access to EM by their designated facility SCO.</a:t>
                      </a:r>
                      <a:endParaRPr lang="en-US" sz="1400" dirty="0">
                        <a:effectLst/>
                        <a:latin typeface="Arial"/>
                        <a:ea typeface="MS Mincho"/>
                        <a:cs typeface="Calibri"/>
                      </a:endParaRP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CF3"/>
                    </a:solidFill>
                  </a:tcPr>
                </a:tc>
                <a:extLst>
                  <a:ext uri="{0D108BD9-81ED-4DB2-BD59-A6C34878D82A}">
                    <a16:rowId xmlns:a16="http://schemas.microsoft.com/office/drawing/2014/main" val="3324376334"/>
                  </a:ext>
                </a:extLst>
              </a:tr>
            </a:tbl>
          </a:graphicData>
        </a:graphic>
      </p:graphicFrame>
    </p:spTree>
    <p:extLst>
      <p:ext uri="{BB962C8B-B14F-4D97-AF65-F5344CB8AC3E}">
        <p14:creationId xmlns:p14="http://schemas.microsoft.com/office/powerpoint/2010/main" val="158166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A018E88-4B8C-8866-3558-83EF09C5D56E}"/>
              </a:ext>
            </a:extLst>
          </p:cNvPr>
          <p:cNvSpPr txBox="1">
            <a:spLocks noGrp="1"/>
          </p:cNvSpPr>
          <p:nvPr>
            <p:ph type="title" idx="4294967295"/>
          </p:nvPr>
        </p:nvSpPr>
        <p:spPr>
          <a:xfrm>
            <a:off x="361950" y="279168"/>
            <a:ext cx="11430000" cy="57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3600" b="1" i="0" kern="1200">
                <a:solidFill>
                  <a:schemeClr val="accent2"/>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4279"/>
                </a:solidFill>
                <a:effectLst/>
                <a:uLnTx/>
                <a:uFillTx/>
                <a:latin typeface="Arial"/>
                <a:ea typeface="+mj-ea"/>
                <a:cs typeface="Calibri"/>
              </a:rPr>
              <a:t>EM</a:t>
            </a:r>
            <a:r>
              <a:rPr kumimoji="0" lang="en-US" sz="3200" b="1" i="0" u="none" strike="noStrike" kern="1200" cap="none" spc="0" normalizeH="0" baseline="0" noProof="0" dirty="0">
                <a:ln>
                  <a:noFill/>
                </a:ln>
                <a:solidFill>
                  <a:schemeClr val="accent2"/>
                </a:solidFill>
                <a:effectLst/>
                <a:uLnTx/>
                <a:uFillTx/>
                <a:latin typeface="Arial"/>
                <a:ea typeface="+mj-ea"/>
                <a:cs typeface="Calibri"/>
              </a:rPr>
              <a:t> Terminology (2 of 2)</a:t>
            </a:r>
            <a:endParaRPr kumimoji="0" lang="en-US" sz="3200" b="1" i="0" u="none" strike="noStrike" kern="1200" cap="none" spc="0" normalizeH="0" baseline="0" noProof="0" dirty="0">
              <a:ln>
                <a:noFill/>
              </a:ln>
              <a:solidFill>
                <a:schemeClr val="accent2"/>
              </a:solidFill>
              <a:effectLst/>
              <a:uLnTx/>
              <a:uFillTx/>
              <a:latin typeface="+mj-lt"/>
              <a:ea typeface="+mj-ea"/>
              <a:cs typeface="Calibri"/>
            </a:endParaRPr>
          </a:p>
        </p:txBody>
      </p:sp>
      <p:graphicFrame>
        <p:nvGraphicFramePr>
          <p:cNvPr id="5" name="Table 2">
            <a:extLst>
              <a:ext uri="{FF2B5EF4-FFF2-40B4-BE49-F238E27FC236}">
                <a16:creationId xmlns:a16="http://schemas.microsoft.com/office/drawing/2014/main" id="{41E1E976-5F39-6ADB-94D3-30D72F8C235D}"/>
              </a:ext>
            </a:extLst>
          </p:cNvPr>
          <p:cNvGraphicFramePr>
            <a:graphicFrameLocks noGrp="1"/>
          </p:cNvGraphicFramePr>
          <p:nvPr>
            <p:extLst>
              <p:ext uri="{D42A27DB-BD31-4B8C-83A1-F6EECF244321}">
                <p14:modId xmlns:p14="http://schemas.microsoft.com/office/powerpoint/2010/main" val="232660816"/>
              </p:ext>
            </p:extLst>
          </p:nvPr>
        </p:nvGraphicFramePr>
        <p:xfrm>
          <a:off x="626164" y="1081548"/>
          <a:ext cx="10913166" cy="4744720"/>
        </p:xfrm>
        <a:graphic>
          <a:graphicData uri="http://schemas.openxmlformats.org/drawingml/2006/table">
            <a:tbl>
              <a:tblPr firstRow="1" bandRow="1">
                <a:tableStyleId>{5C22544A-7EE6-4342-B048-85BDC9FD1C3A}</a:tableStyleId>
              </a:tblPr>
              <a:tblGrid>
                <a:gridCol w="5456583">
                  <a:extLst>
                    <a:ext uri="{9D8B030D-6E8A-4147-A177-3AD203B41FA5}">
                      <a16:colId xmlns:a16="http://schemas.microsoft.com/office/drawing/2014/main" val="222532271"/>
                    </a:ext>
                  </a:extLst>
                </a:gridCol>
                <a:gridCol w="5456583">
                  <a:extLst>
                    <a:ext uri="{9D8B030D-6E8A-4147-A177-3AD203B41FA5}">
                      <a16:colId xmlns:a16="http://schemas.microsoft.com/office/drawing/2014/main" val="4062893217"/>
                    </a:ext>
                  </a:extLst>
                </a:gridCol>
              </a:tblGrid>
              <a:tr h="32819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latin typeface="Arial"/>
                          <a:cs typeface="Calibri"/>
                        </a:rPr>
                        <a:t>Labels</a:t>
                      </a:r>
                    </a:p>
                  </a:txBody>
                  <a:tcPr>
                    <a:solidFill>
                      <a:srgbClr val="002060"/>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600" dirty="0">
                          <a:latin typeface="Arial"/>
                          <a:cs typeface="Calibri"/>
                        </a:rPr>
                        <a:t>Definition</a:t>
                      </a:r>
                    </a:p>
                  </a:txBody>
                  <a:tcPr>
                    <a:solidFill>
                      <a:srgbClr val="002060"/>
                    </a:solidFill>
                  </a:tcPr>
                </a:tc>
                <a:extLst>
                  <a:ext uri="{0D108BD9-81ED-4DB2-BD59-A6C34878D82A}">
                    <a16:rowId xmlns:a16="http://schemas.microsoft.com/office/drawing/2014/main" val="638182786"/>
                  </a:ext>
                </a:extLst>
              </a:tr>
              <a:tr h="370840">
                <a:tc>
                  <a:txBody>
                    <a:bodyPr/>
                    <a:lstStyle/>
                    <a:p>
                      <a:pPr algn="l"/>
                      <a:r>
                        <a:rPr lang="en-US" sz="1600" b="1" dirty="0">
                          <a:solidFill>
                            <a:schemeClr val="tx1"/>
                          </a:solidFill>
                          <a:latin typeface="Arial"/>
                          <a:cs typeface="Calibri"/>
                        </a:rPr>
                        <a:t>Terminology</a:t>
                      </a:r>
                    </a:p>
                  </a:txBody>
                  <a:tcPr>
                    <a:solidFill>
                      <a:srgbClr val="0C7CBB"/>
                    </a:solidFill>
                  </a:tcPr>
                </a:tc>
                <a:tc>
                  <a:txBody>
                    <a:bodyPr/>
                    <a:lstStyle/>
                    <a:p>
                      <a:pPr algn="l"/>
                      <a:endParaRPr lang="en-US" sz="1600" b="1" dirty="0">
                        <a:solidFill>
                          <a:schemeClr val="tx1"/>
                        </a:solidFill>
                        <a:latin typeface="Arial"/>
                        <a:cs typeface="Calibri"/>
                      </a:endParaRPr>
                    </a:p>
                  </a:txBody>
                  <a:tcPr>
                    <a:solidFill>
                      <a:srgbClr val="0C7CBB"/>
                    </a:solidFill>
                  </a:tcPr>
                </a:tc>
                <a:extLst>
                  <a:ext uri="{0D108BD9-81ED-4DB2-BD59-A6C34878D82A}">
                    <a16:rowId xmlns:a16="http://schemas.microsoft.com/office/drawing/2014/main" val="4044387176"/>
                  </a:ext>
                </a:extLst>
              </a:tr>
              <a:tr h="370840">
                <a:tc>
                  <a:txBody>
                    <a:bodyPr/>
                    <a:lstStyle/>
                    <a:p>
                      <a:r>
                        <a:rPr lang="en-US" sz="1400" b="1" i="0" kern="1200" dirty="0">
                          <a:solidFill>
                            <a:schemeClr val="bg1"/>
                          </a:solidFill>
                          <a:effectLst/>
                          <a:latin typeface="Arial"/>
                          <a:ea typeface="+mn-ea"/>
                          <a:cs typeface="Calibri"/>
                        </a:rPr>
                        <a:t>School Certifying Official Read Only </a:t>
                      </a:r>
                      <a:r>
                        <a:rPr lang="en-US" sz="1400" b="0" i="0" kern="1200" dirty="0">
                          <a:solidFill>
                            <a:schemeClr val="bg1"/>
                          </a:solidFill>
                          <a:effectLst/>
                          <a:latin typeface="Arial"/>
                          <a:ea typeface="+mn-ea"/>
                          <a:cs typeface="Calibri"/>
                        </a:rPr>
                        <a:t>(Read-only Users, Read Only SCO, Read Only Certifying Official)</a:t>
                      </a:r>
                      <a:endParaRPr lang="en-US" sz="1400" b="1" dirty="0">
                        <a:solidFill>
                          <a:schemeClr val="bg1"/>
                        </a:solidFill>
                        <a:latin typeface="Arial"/>
                        <a:cs typeface="Calibri"/>
                      </a:endParaRPr>
                    </a:p>
                  </a:txBody>
                  <a:tcPr>
                    <a:solidFill>
                      <a:srgbClr val="CCD7E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bg1"/>
                          </a:solidFill>
                          <a:effectLst/>
                          <a:latin typeface="Arial"/>
                          <a:ea typeface="+mn-ea"/>
                          <a:cs typeface="Calibri"/>
                        </a:rPr>
                        <a:t>SCO Read </a:t>
                      </a:r>
                      <a:r>
                        <a:rPr lang="en-US" sz="1400" b="0" i="0" kern="1200" dirty="0" err="1">
                          <a:solidFill>
                            <a:schemeClr val="bg1"/>
                          </a:solidFill>
                          <a:effectLst/>
                          <a:latin typeface="Arial"/>
                          <a:ea typeface="+mn-ea"/>
                          <a:cs typeface="Calibri"/>
                        </a:rPr>
                        <a:t>Onlys</a:t>
                      </a:r>
                      <a:r>
                        <a:rPr lang="en-US" sz="1400" b="0" i="0" kern="1200">
                          <a:solidFill>
                            <a:schemeClr val="bg1"/>
                          </a:solidFill>
                          <a:effectLst/>
                          <a:latin typeface="Arial"/>
                          <a:ea typeface="+mn-ea"/>
                          <a:cs typeface="Calibri"/>
                        </a:rPr>
                        <a:t> are representatives with permission to access training information, request information from VA, and submit inquiries to VA to assist an authorized designated SCO with obtaining accurate information to certify a student’s enrollment. SCO Read </a:t>
                      </a:r>
                      <a:r>
                        <a:rPr lang="en-US" sz="1400" b="0" i="0" kern="1200" err="1">
                          <a:solidFill>
                            <a:schemeClr val="bg1"/>
                          </a:solidFill>
                          <a:effectLst/>
                          <a:latin typeface="Arial"/>
                          <a:ea typeface="+mn-ea"/>
                          <a:cs typeface="Calibri"/>
                        </a:rPr>
                        <a:t>Onlys</a:t>
                      </a:r>
                      <a:r>
                        <a:rPr lang="en-US" sz="1400" b="0" i="0" kern="1200">
                          <a:solidFill>
                            <a:schemeClr val="bg1"/>
                          </a:solidFill>
                          <a:effectLst/>
                          <a:latin typeface="Arial"/>
                          <a:ea typeface="+mn-ea"/>
                          <a:cs typeface="Calibri"/>
                        </a:rPr>
                        <a:t> cannot certify a student’s enrollment to VA.</a:t>
                      </a:r>
                      <a:endParaRPr lang="en-US" sz="1400">
                        <a:solidFill>
                          <a:schemeClr val="bg1"/>
                        </a:solidFill>
                        <a:effectLst/>
                        <a:latin typeface="Arial"/>
                        <a:ea typeface="MS Mincho"/>
                        <a:cs typeface="Calibri"/>
                      </a:endParaRPr>
                    </a:p>
                  </a:txBody>
                  <a:tcPr>
                    <a:solidFill>
                      <a:srgbClr val="CCD7E7"/>
                    </a:solidFill>
                  </a:tcPr>
                </a:tc>
                <a:extLst>
                  <a:ext uri="{0D108BD9-81ED-4DB2-BD59-A6C34878D82A}">
                    <a16:rowId xmlns:a16="http://schemas.microsoft.com/office/drawing/2014/main" val="3699159674"/>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latin typeface="Arial"/>
                          <a:cs typeface="Calibri"/>
                        </a:rPr>
                        <a:t>Student, Trainee</a:t>
                      </a:r>
                    </a:p>
                  </a:txBody>
                  <a:tcPr>
                    <a:solidFill>
                      <a:srgbClr val="E7ECF3"/>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latin typeface="Arial"/>
                          <a:cs typeface="Calibri"/>
                        </a:rPr>
                        <a:t>Individual using their GI Bill benefits to pursue educational programs, training, certifications, etc.</a:t>
                      </a:r>
                    </a:p>
                  </a:txBody>
                  <a:tcPr>
                    <a:solidFill>
                      <a:srgbClr val="E7ECF3"/>
                    </a:solidFill>
                  </a:tcPr>
                </a:tc>
                <a:extLst>
                  <a:ext uri="{0D108BD9-81ED-4DB2-BD59-A6C34878D82A}">
                    <a16:rowId xmlns:a16="http://schemas.microsoft.com/office/drawing/2014/main" val="1375273580"/>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152237"/>
                          </a:solidFill>
                          <a:latin typeface="Arial"/>
                          <a:cs typeface="Calibri"/>
                        </a:rPr>
                        <a:t>Program</a:t>
                      </a:r>
                    </a:p>
                  </a:txBody>
                  <a:tcP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152237"/>
                          </a:solidFill>
                          <a:latin typeface="Arial"/>
                          <a:cs typeface="Calibri"/>
                        </a:rPr>
                        <a:t>Student’s chosen path of study that is pursued at a school. ​</a:t>
                      </a:r>
                    </a:p>
                  </a:txBody>
                  <a:tcPr>
                    <a:solidFill>
                      <a:srgbClr val="CCD7E7"/>
                    </a:solidFill>
                  </a:tcPr>
                </a:tc>
                <a:extLst>
                  <a:ext uri="{0D108BD9-81ED-4DB2-BD59-A6C34878D82A}">
                    <a16:rowId xmlns:a16="http://schemas.microsoft.com/office/drawing/2014/main" val="79773751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152237"/>
                          </a:solidFill>
                          <a:latin typeface="Arial"/>
                          <a:cs typeface="Calibri"/>
                        </a:rPr>
                        <a:t>Preset Enrollments</a:t>
                      </a:r>
                    </a:p>
                  </a:txBody>
                  <a:tcPr>
                    <a:solidFill>
                      <a:srgbClr val="E7ECF3"/>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152237"/>
                          </a:solidFill>
                          <a:latin typeface="Arial"/>
                          <a:cs typeface="Calibri"/>
                        </a:rPr>
                        <a:t>Term dates on approved school calendar that can be prepopulated</a:t>
                      </a:r>
                    </a:p>
                  </a:txBody>
                  <a:tcPr>
                    <a:solidFill>
                      <a:srgbClr val="E7ECF3"/>
                    </a:solidFill>
                  </a:tcPr>
                </a:tc>
                <a:extLst>
                  <a:ext uri="{0D108BD9-81ED-4DB2-BD59-A6C34878D82A}">
                    <a16:rowId xmlns:a16="http://schemas.microsoft.com/office/drawing/2014/main" val="1165184138"/>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152237"/>
                          </a:solidFill>
                          <a:effectLst/>
                          <a:uLnTx/>
                          <a:uFillTx/>
                          <a:latin typeface="Arial"/>
                          <a:ea typeface="+mn-ea"/>
                          <a:cs typeface="Calibri"/>
                        </a:rPr>
                        <a:t>Online Credits </a:t>
                      </a:r>
                    </a:p>
                  </a:txBody>
                  <a:tcPr>
                    <a:solidFill>
                      <a:srgbClr val="CCD7E7"/>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effectLst/>
                          <a:latin typeface="Arial"/>
                          <a:ea typeface="Arial" panose="020B0604020202020204" pitchFamily="34" charset="0"/>
                          <a:cs typeface="Calibri"/>
                        </a:rPr>
                        <a:t>Web-based learning using one or more technologies to deliver instruction to students</a:t>
                      </a:r>
                      <a:r>
                        <a:rPr lang="en-US" sz="1400">
                          <a:solidFill>
                            <a:srgbClr val="152237"/>
                          </a:solidFill>
                          <a:effectLst/>
                          <a:latin typeface="Arial"/>
                          <a:ea typeface="Arial" panose="020B0604020202020204" pitchFamily="34" charset="0"/>
                          <a:cs typeface="Calibri"/>
                        </a:rPr>
                        <a:t>.</a:t>
                      </a:r>
                      <a:endParaRPr lang="en-US" sz="1400">
                        <a:effectLst/>
                        <a:latin typeface="Arial"/>
                        <a:ea typeface="MS Mincho"/>
                        <a:cs typeface="Calibri"/>
                      </a:endParaRPr>
                    </a:p>
                  </a:txBody>
                  <a:tcPr>
                    <a:solidFill>
                      <a:srgbClr val="CCD7E7"/>
                    </a:solidFill>
                  </a:tcPr>
                </a:tc>
                <a:extLst>
                  <a:ext uri="{0D108BD9-81ED-4DB2-BD59-A6C34878D82A}">
                    <a16:rowId xmlns:a16="http://schemas.microsoft.com/office/drawing/2014/main" val="863785674"/>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solidFill>
                            <a:srgbClr val="152237"/>
                          </a:solidFill>
                          <a:latin typeface="Arial"/>
                          <a:cs typeface="Calibri"/>
                        </a:rPr>
                        <a:t>Amendment</a:t>
                      </a:r>
                    </a:p>
                  </a:txBody>
                  <a:tcPr>
                    <a:solidFill>
                      <a:srgbClr val="E7ECF3"/>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a:solidFill>
                            <a:srgbClr val="152237"/>
                          </a:solidFill>
                          <a:latin typeface="Arial"/>
                          <a:cs typeface="Calibri"/>
                        </a:rPr>
                        <a:t>Any change made to an enrollment after it is submitted.</a:t>
                      </a:r>
                    </a:p>
                  </a:txBody>
                  <a:tcPr>
                    <a:solidFill>
                      <a:srgbClr val="E7ECF3"/>
                    </a:solidFill>
                  </a:tcPr>
                </a:tc>
                <a:extLst>
                  <a:ext uri="{0D108BD9-81ED-4DB2-BD59-A6C34878D82A}">
                    <a16:rowId xmlns:a16="http://schemas.microsoft.com/office/drawing/2014/main" val="2186065365"/>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b="1">
                          <a:latin typeface="Arial"/>
                          <a:cs typeface="Calibri"/>
                        </a:rPr>
                        <a:t>Vacation Period</a:t>
                      </a:r>
                    </a:p>
                  </a:txBody>
                  <a:tcPr>
                    <a:solidFill>
                      <a:srgbClr val="CCD7E7"/>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sz="1400" dirty="0">
                          <a:latin typeface="Arial"/>
                          <a:cs typeface="Calibri"/>
                        </a:rPr>
                        <a:t>The dates of official school vacation periods which are 7 or more consecutive days. Used when certifying </a:t>
                      </a:r>
                      <a:r>
                        <a:rPr lang="en-US" sz="1400" b="1" dirty="0">
                          <a:latin typeface="Arial"/>
                          <a:cs typeface="Calibri"/>
                        </a:rPr>
                        <a:t>non-standard </a:t>
                      </a:r>
                      <a:r>
                        <a:rPr lang="en-US" sz="1400" dirty="0">
                          <a:latin typeface="Arial"/>
                          <a:cs typeface="Calibri"/>
                        </a:rPr>
                        <a:t>enrollment periods for all benefits. </a:t>
                      </a:r>
                    </a:p>
                  </a:txBody>
                  <a:tcPr>
                    <a:solidFill>
                      <a:srgbClr val="CCD7E7"/>
                    </a:solidFill>
                  </a:tcPr>
                </a:tc>
                <a:extLst>
                  <a:ext uri="{0D108BD9-81ED-4DB2-BD59-A6C34878D82A}">
                    <a16:rowId xmlns:a16="http://schemas.microsoft.com/office/drawing/2014/main" val="3710619828"/>
                  </a:ext>
                </a:extLst>
              </a:tr>
            </a:tbl>
          </a:graphicData>
        </a:graphic>
      </p:graphicFrame>
    </p:spTree>
    <p:extLst>
      <p:ext uri="{BB962C8B-B14F-4D97-AF65-F5344CB8AC3E}">
        <p14:creationId xmlns:p14="http://schemas.microsoft.com/office/powerpoint/2010/main" val="114558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E5F60-4E92-9343-A928-E1A1D248934E}"/>
              </a:ext>
            </a:extLst>
          </p:cNvPr>
          <p:cNvSpPr>
            <a:spLocks noGrp="1"/>
          </p:cNvSpPr>
          <p:nvPr>
            <p:ph type="title"/>
          </p:nvPr>
        </p:nvSpPr>
        <p:spPr>
          <a:xfrm>
            <a:off x="1767840" y="2015925"/>
            <a:ext cx="8656320" cy="2826150"/>
          </a:xfrm>
        </p:spPr>
        <p:txBody>
          <a:bodyPr/>
          <a:lstStyle/>
          <a:p>
            <a:r>
              <a:rPr lang="en-US" sz="4400" dirty="0">
                <a:solidFill>
                  <a:srgbClr val="002060"/>
                </a:solidFill>
                <a:latin typeface="Arial"/>
                <a:cs typeface="Calibri"/>
              </a:rPr>
              <a:t>Accessing EM</a:t>
            </a:r>
          </a:p>
        </p:txBody>
      </p:sp>
    </p:spTree>
    <p:extLst>
      <p:ext uri="{BB962C8B-B14F-4D97-AF65-F5344CB8AC3E}">
        <p14:creationId xmlns:p14="http://schemas.microsoft.com/office/powerpoint/2010/main" val="33918525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25&quot;&gt;&lt;/object&gt;&lt;object type=&quot;2&quot; unique_id=&quot;10026&quot;&gt;&lt;object type=&quot;3&quot; unique_id=&quot;10027&quot;&gt;&lt;property id=&quot;20148&quot; value=&quot;5&quot;/&gt;&lt;property id=&quot;20300&quot; value=&quot;Slide 1 - &amp;quot;NTT-C Template&amp;quot;&quot;/&gt;&lt;property id=&quot;20307&quot; value=&quot;256&quot;/&gt;&lt;/object&gt;&lt;object type=&quot;3&quot; unique_id=&quot;10028&quot;&gt;&lt;property id=&quot;20148&quot; value=&quot;5&quot;/&gt;&lt;property id=&quot;20300&quot; value=&quot;Slide 2&quot;/&gt;&lt;property id=&quot;20307&quot; value=&quot;356&quot;/&gt;&lt;/object&gt;&lt;object type=&quot;3&quot; unique_id=&quot;10029&quot;&gt;&lt;property id=&quot;20148&quot; value=&quot;5&quot;/&gt;&lt;property id=&quot;20300&quot; value=&quot;Slide 3 - &amp;quot;Introduction&amp;quot;&quot;/&gt;&lt;property id=&quot;20307&quot; value=&quot;351&quot;/&gt;&lt;/object&gt;&lt;object type=&quot;3&quot; unique_id=&quot;10030&quot;&gt;&lt;property id=&quot;20148&quot; value=&quot;5&quot;/&gt;&lt;property id=&quot;20300&quot; value=&quot;Slide 4 - &amp;quot;Choose a theme&amp;quot;&quot;/&gt;&lt;property id=&quot;20307&quot; value=&quot;257&quot;/&gt;&lt;/object&gt;&lt;object type=&quot;3&quot; unique_id=&quot;10031&quot;&gt;&lt;property id=&quot;20148&quot; value=&quot;5&quot;/&gt;&lt;property id=&quot;20300&quot; value=&quot;Slide 5 - &amp;quot;Add a Quote&amp;quot;&quot;/&gt;&lt;property id=&quot;20307&quot; value=&quot;350&quot;/&gt;&lt;/object&gt;&lt;object type=&quot;3&quot; unique_id=&quot;10032&quot;&gt;&lt;property id=&quot;20148&quot; value=&quot;5&quot;/&gt;&lt;property id=&quot;20300&quot; value=&quot;Slide 6 - &amp;quot;about Your theme&amp;quot;&quot;/&gt;&lt;property id=&quot;20307&quot; value=&quot;284&quot;/&gt;&lt;/object&gt;&lt;object type=&quot;3&quot; unique_id=&quot;10033&quot;&gt;&lt;property id=&quot;20148&quot; value=&quot;5&quot;/&gt;&lt;property id=&quot;20300&quot; value=&quot;Slide 7 - &amp;quot;Add Pictures&amp;quot;&quot;/&gt;&lt;property id=&quot;20307&quot; value=&quot;285&quot;/&gt;&lt;/object&gt;&lt;object type=&quot;3&quot; unique_id=&quot;10034&quot;&gt;&lt;property id=&quot;20148&quot; value=&quot;5&quot;/&gt;&lt;property id=&quot;20300&quot; value=&quot;Slide 8 - &amp;quot;THEME INFO&amp;quot;&quot;/&gt;&lt;property id=&quot;20307&quot; value=&quot;354&quot;/&gt;&lt;/object&gt;&lt;object type=&quot;3&quot; unique_id=&quot;10035&quot;&gt;&lt;property id=&quot;20148&quot; value=&quot;5&quot;/&gt;&lt;property id=&quot;20300&quot; value=&quot;Slide 9 - &amp;quot;Add Video&amp;quot;&quot;/&gt;&lt;property id=&quot;20307&quot; value=&quot;344&quot;/&gt;&lt;/object&gt;&lt;object type=&quot;3&quot; unique_id=&quot;10036&quot;&gt;&lt;property id=&quot;20148&quot; value=&quot;5&quot;/&gt;&lt;property id=&quot;20300&quot; value=&quot;Slide 10 - &amp;quot;Questions?&amp;quot;&quot;/&gt;&lt;property id=&quot;20307&quot; value=&quot;347&quot;/&gt;&lt;/object&gt;&lt;/object&gt;&lt;/object&gt;&lt;/database&gt;"/>
  <p:tag name="SECTOMILLISECCONVERTED" val="1"/>
</p:tagLst>
</file>

<file path=ppt/theme/theme1.xml><?xml version="1.0" encoding="utf-8"?>
<a:theme xmlns:a="http://schemas.openxmlformats.org/drawingml/2006/main" name="RetrospectVTI">
  <a:themeElements>
    <a:clrScheme name="Custom 26">
      <a:dk1>
        <a:sysClr val="windowText" lastClr="000000"/>
      </a:dk1>
      <a:lt1>
        <a:sysClr val="window" lastClr="FFFFFF"/>
      </a:lt1>
      <a:dk2>
        <a:srgbClr val="242852"/>
      </a:dk2>
      <a:lt2>
        <a:srgbClr val="ACCBF9"/>
      </a:lt2>
      <a:accent1>
        <a:srgbClr val="4A66AC"/>
      </a:accent1>
      <a:accent2>
        <a:srgbClr val="629DD1"/>
      </a:accent2>
      <a:accent3>
        <a:srgbClr val="072B62"/>
      </a:accent3>
      <a:accent4>
        <a:srgbClr val="042453"/>
      </a:accent4>
      <a:accent5>
        <a:srgbClr val="5AA2AE"/>
      </a:accent5>
      <a:accent6>
        <a:srgbClr val="9D90A0"/>
      </a:accent6>
      <a:hlink>
        <a:srgbClr val="0070C0"/>
      </a:hlink>
      <a:folHlink>
        <a:srgbClr val="0070C0"/>
      </a:folHlink>
    </a:clrScheme>
    <a:fontScheme name="Custom 1">
      <a:majorFont>
        <a:latin typeface="Calibri"/>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2.xml><?xml version="1.0" encoding="utf-8"?>
<a:theme xmlns:a="http://schemas.openxmlformats.org/drawingml/2006/main" name="RetrospectVTI">
  <a:themeElements>
    <a:clrScheme name="Custom 23">
      <a:dk1>
        <a:sysClr val="windowText" lastClr="000000"/>
      </a:dk1>
      <a:lt1>
        <a:sysClr val="window" lastClr="FFFFFF"/>
      </a:lt1>
      <a:dk2>
        <a:srgbClr val="242852"/>
      </a:dk2>
      <a:lt2>
        <a:srgbClr val="ACCBF9"/>
      </a:lt2>
      <a:accent1>
        <a:srgbClr val="4A66AC"/>
      </a:accent1>
      <a:accent2>
        <a:srgbClr val="629DD1"/>
      </a:accent2>
      <a:accent3>
        <a:srgbClr val="072B62"/>
      </a:accent3>
      <a:accent4>
        <a:srgbClr val="042453"/>
      </a:accent4>
      <a:accent5>
        <a:srgbClr val="5AA2AE"/>
      </a:accent5>
      <a:accent6>
        <a:srgbClr val="9D90A0"/>
      </a:accent6>
      <a:hlink>
        <a:srgbClr val="0070C0"/>
      </a:hlink>
      <a:folHlink>
        <a:srgbClr val="0070C0"/>
      </a:folHlink>
    </a:clrScheme>
    <a:fontScheme name="Custom 1">
      <a:majorFont>
        <a:latin typeface="Calibri"/>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owerpoint Party_Win32_JB_v2" id="{38882D8F-135B-4B53-8430-4B694BF79376}" vid="{B574F3CD-D47E-461D-A68F-3273AD41054C}"/>
    </a:ext>
  </a:extLst>
</a:theme>
</file>

<file path=ppt/theme/theme3.xml><?xml version="1.0" encoding="utf-8"?>
<a:theme xmlns:a="http://schemas.openxmlformats.org/drawingml/2006/main" name="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4.xml><?xml version="1.0" encoding="utf-8"?>
<a:theme xmlns:a="http://schemas.openxmlformats.org/drawingml/2006/main" name="1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WI SCO Conference Deck_Working Slides.potx" id="{2BB27825-546E-45F7-8E9E-F647AD88F56A}" vid="{CD57A25D-F8D1-4227-BCF2-FFA91392E3D3}"/>
    </a:ext>
  </a:extLst>
</a:theme>
</file>

<file path=ppt/theme/theme5.xml><?xml version="1.0" encoding="utf-8"?>
<a:theme xmlns:a="http://schemas.openxmlformats.org/drawingml/2006/main" name="2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Acc_CoreTemplate_Graphik_100820" id="{49DBA5FE-D7D0-7E4B-91FA-5CF7CE14D163}" vid="{DBC2176E-0E90-094E-B41E-2DF55F50486E}"/>
    </a:ext>
  </a:extLst>
</a:theme>
</file>

<file path=ppt/theme/theme6.xml><?xml version="1.0" encoding="utf-8"?>
<a:theme xmlns:a="http://schemas.openxmlformats.org/drawingml/2006/main" name="3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theme/theme7.xml><?xml version="1.0" encoding="utf-8"?>
<a:theme xmlns:a="http://schemas.openxmlformats.org/drawingml/2006/main" name="4_DGIB">
  <a:themeElements>
    <a:clrScheme name="Custom 1">
      <a:dk1>
        <a:srgbClr val="000000"/>
      </a:dk1>
      <a:lt1>
        <a:srgbClr val="FFFFFF"/>
      </a:lt1>
      <a:dk2>
        <a:srgbClr val="1A1D28"/>
      </a:dk2>
      <a:lt2>
        <a:srgbClr val="E5F2F7"/>
      </a:lt2>
      <a:accent1>
        <a:srgbClr val="0C7CBB"/>
      </a:accent1>
      <a:accent2>
        <a:srgbClr val="004279"/>
      </a:accent2>
      <a:accent3>
        <a:srgbClr val="C7D7EB"/>
      </a:accent3>
      <a:accent4>
        <a:srgbClr val="598426"/>
      </a:accent4>
      <a:accent5>
        <a:srgbClr val="F2C217"/>
      </a:accent5>
      <a:accent6>
        <a:srgbClr val="F4A81B"/>
      </a:accent6>
      <a:hlink>
        <a:srgbClr val="0E7BBA"/>
      </a:hlink>
      <a:folHlink>
        <a:srgbClr val="6AC6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5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defTabSz="228600">
          <a:spcAft>
            <a:spcPts val="1200"/>
          </a:spcAft>
          <a:defRPr noProof="0" dirty="0" smtClean="0"/>
        </a:defPPr>
      </a:lstStyle>
    </a:txDef>
  </a:objectDefaults>
  <a:extraClrSchemeLst/>
  <a:extLst>
    <a:ext uri="{05A4C25C-085E-4340-85A3-A5531E510DB2}">
      <thm15:themeFamily xmlns:thm15="http://schemas.microsoft.com/office/thememl/2012/main" name="DGIB" id="{3343095B-9A65-4271-BD24-424AAF9FD6A1}" vid="{27C703F3-B695-4E69-808B-B09AB97D0E3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6C458A-6CC1-4FEE-AC7F-D0ABFD0DD393}">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C7937DB5A5794C9011CDA05C861902" ma:contentTypeVersion="13" ma:contentTypeDescription="Create a new document." ma:contentTypeScope="" ma:versionID="56bffe96ba15a286f026fa2fff7848d8">
  <xsd:schema xmlns:xsd="http://www.w3.org/2001/XMLSchema" xmlns:xs="http://www.w3.org/2001/XMLSchema" xmlns:p="http://schemas.microsoft.com/office/2006/metadata/properties" xmlns:ns2="bfcf0825-0d56-475e-a0b7-a336b2ba679c" xmlns:ns3="eda212a2-f3cb-4120-92c2-2800487489a3" targetNamespace="http://schemas.microsoft.com/office/2006/metadata/properties" ma:root="true" ma:fieldsID="817c0e7a1e3f433c8c593ee59b357e64" ns2:_="" ns3:_="">
    <xsd:import namespace="bfcf0825-0d56-475e-a0b7-a336b2ba679c"/>
    <xsd:import namespace="eda212a2-f3cb-4120-92c2-2800487489a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cf0825-0d56-475e-a0b7-a336b2ba67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e8bdd86-e5fd-487a-b773-61c300aa721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a212a2-f3cb-4120-92c2-2800487489a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eae0b87-aab0-4e5c-9700-9bfbad7c3923}" ma:internalName="TaxCatchAll" ma:showField="CatchAllData" ma:web="eda212a2-f3cb-4120-92c2-2800487489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da212a2-f3cb-4120-92c2-2800487489a3">
      <UserInfo>
        <DisplayName>KNIGHT, ANDREA</DisplayName>
        <AccountId>100</AccountId>
        <AccountType/>
      </UserInfo>
      <UserInfo>
        <DisplayName>Banks, Ursula, VBAVACO</DisplayName>
        <AccountId>55</AccountId>
        <AccountType/>
      </UserInfo>
      <UserInfo>
        <DisplayName>EDU Owners Group</DisplayName>
        <AccountId>31</AccountId>
        <AccountType/>
      </UserInfo>
      <UserInfo>
        <DisplayName>CHEEK, DENISE, VBAVACO</DisplayName>
        <AccountId>106</AccountId>
        <AccountType/>
      </UserInfo>
      <UserInfo>
        <DisplayName>Carraway, Schnell S., (she/her) VBAVACO</DisplayName>
        <AccountId>64</AccountId>
        <AccountType/>
      </UserInfo>
      <UserInfo>
        <DisplayName>Restricted Readers</DisplayName>
        <AccountId>19</AccountId>
        <AccountType/>
      </UserInfo>
      <UserInfo>
        <DisplayName>Nauert, Brenda K. (STL)</DisplayName>
        <AccountId>110</AccountId>
        <AccountType/>
      </UserInfo>
      <UserInfo>
        <DisplayName>Holbrook, Robert, VBAVACO</DisplayName>
        <AccountId>151</AccountId>
        <AccountType/>
      </UserInfo>
      <UserInfo>
        <DisplayName>Welton, Joseph VBAVACO</DisplayName>
        <AccountId>80</AccountId>
        <AccountType/>
      </UserInfo>
      <UserInfo>
        <DisplayName>Stewart, Niani, VBAVACO</DisplayName>
        <AccountId>88</AccountId>
        <AccountType/>
      </UserInfo>
      <UserInfo>
        <DisplayName>Patlolla0, Sandesh</DisplayName>
        <AccountId>13</AccountId>
        <AccountType/>
      </UserInfo>
      <UserInfo>
        <DisplayName>Cherry-Alexander, Selica M., VBAVACO</DisplayName>
        <AccountId>107</AccountId>
        <AccountType/>
      </UserInfo>
      <UserInfo>
        <DisplayName>Everyone</DisplayName>
        <AccountId>6</AccountId>
        <AccountType/>
      </UserInfo>
      <UserInfo>
        <DisplayName>BEALL, LATETSHEIA</DisplayName>
        <AccountId>167</AccountId>
        <AccountType/>
      </UserInfo>
      <UserInfo>
        <DisplayName>Reagins, Adrienne, VBAVACO</DisplayName>
        <AccountId>159</AccountId>
        <AccountType/>
      </UserInfo>
      <UserInfo>
        <DisplayName>Nelson, Amy M.</DisplayName>
        <AccountId>5956</AccountId>
        <AccountType/>
      </UserInfo>
    </SharedWithUsers>
    <lcf76f155ced4ddcb4097134ff3c332f xmlns="bfcf0825-0d56-475e-a0b7-a336b2ba679c">
      <Terms xmlns="http://schemas.microsoft.com/office/infopath/2007/PartnerControls"/>
    </lcf76f155ced4ddcb4097134ff3c332f>
    <TaxCatchAll xmlns="eda212a2-f3cb-4120-92c2-2800487489a3" xsi:nil="true"/>
  </documentManagement>
</p:properties>
</file>

<file path=customXml/itemProps1.xml><?xml version="1.0" encoding="utf-8"?>
<ds:datastoreItem xmlns:ds="http://schemas.openxmlformats.org/officeDocument/2006/customXml" ds:itemID="{2C74EDC3-6C87-4699-93BC-02BA54C8E071}">
  <ds:schemaRefs>
    <ds:schemaRef ds:uri="http://schemas.microsoft.com/sharepoint/v3/contenttype/forms"/>
  </ds:schemaRefs>
</ds:datastoreItem>
</file>

<file path=customXml/itemProps2.xml><?xml version="1.0" encoding="utf-8"?>
<ds:datastoreItem xmlns:ds="http://schemas.openxmlformats.org/officeDocument/2006/customXml" ds:itemID="{51E71C64-6833-4783-A45B-91D8BD6E8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cf0825-0d56-475e-a0b7-a336b2ba679c"/>
    <ds:schemaRef ds:uri="eda212a2-f3cb-4120-92c2-2800487489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000AB2-1957-427C-B872-176ABC83E732}">
  <ds:schemaRefs>
    <ds:schemaRef ds:uri="http://schemas.microsoft.com/office/2006/documentManagement/types"/>
    <ds:schemaRef ds:uri="http://purl.org/dc/dcmitype/"/>
    <ds:schemaRef ds:uri="http://www.w3.org/XML/1998/namespace"/>
    <ds:schemaRef ds:uri="http://schemas.microsoft.com/office/infopath/2007/PartnerControls"/>
    <ds:schemaRef ds:uri="http://purl.org/dc/elements/1.1/"/>
    <ds:schemaRef ds:uri="http://purl.org/dc/terms/"/>
    <ds:schemaRef ds:uri="bfcf0825-0d56-475e-a0b7-a336b2ba679c"/>
    <ds:schemaRef ds:uri="http://schemas.openxmlformats.org/package/2006/metadata/core-properties"/>
    <ds:schemaRef ds:uri="eda212a2-f3cb-4120-92c2-2800487489a3"/>
    <ds:schemaRef ds:uri="http://schemas.microsoft.com/office/2006/metadata/properties"/>
  </ds:schemaRefs>
</ds:datastoreItem>
</file>

<file path=docMetadata/LabelInfo.xml><?xml version="1.0" encoding="utf-8"?>
<clbl:labelList xmlns:clbl="http://schemas.microsoft.com/office/2020/mipLabelMetadata">
  <clbl:label id="{6c9b68e5-0371-4f27-93af-8d15f794dc29}" enabled="1" method="Privileged" siteId="{a01f407a-85cb-4a16-98bb-f28e6384bd28}" removed="0"/>
</clbl:labelList>
</file>

<file path=docProps/app.xml><?xml version="1.0" encoding="utf-8"?>
<Properties xmlns="http://schemas.openxmlformats.org/officeDocument/2006/extended-properties" xmlns:vt="http://schemas.openxmlformats.org/officeDocument/2006/docPropsVTypes">
  <Template>PowerPoint party</Template>
  <TotalTime>5466</TotalTime>
  <Words>5840</Words>
  <Application>Microsoft Office PowerPoint</Application>
  <PresentationFormat>Widescreen</PresentationFormat>
  <Paragraphs>626</Paragraphs>
  <Slides>63</Slides>
  <Notes>23</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63</vt:i4>
      </vt:variant>
    </vt:vector>
  </HeadingPairs>
  <TitlesOfParts>
    <vt:vector size="81" baseType="lpstr">
      <vt:lpstr>Arial</vt:lpstr>
      <vt:lpstr>Arial Black</vt:lpstr>
      <vt:lpstr>Calibri</vt:lpstr>
      <vt:lpstr>Calibri Light</vt:lpstr>
      <vt:lpstr>Century Gothic</vt:lpstr>
      <vt:lpstr>Graphik</vt:lpstr>
      <vt:lpstr>Myriad Pro</vt:lpstr>
      <vt:lpstr>Segoe UI</vt:lpstr>
      <vt:lpstr>Symbol</vt:lpstr>
      <vt:lpstr>System Font</vt:lpstr>
      <vt:lpstr>Wingdings</vt:lpstr>
      <vt:lpstr>RetrospectVTI</vt:lpstr>
      <vt:lpstr>RetrospectVTI</vt:lpstr>
      <vt:lpstr>DGIB</vt:lpstr>
      <vt:lpstr>1_DGIB</vt:lpstr>
      <vt:lpstr>2_DGIB</vt:lpstr>
      <vt:lpstr>3_DGIB</vt:lpstr>
      <vt:lpstr>4_DGIB</vt:lpstr>
      <vt:lpstr>Enrollment Manager Paper-Based SCO Webinar Series for Institutions of Higher Learning and Non-College Degree Programs</vt:lpstr>
      <vt:lpstr>Agenda</vt:lpstr>
      <vt:lpstr>EM Overview</vt:lpstr>
      <vt:lpstr>EM Overview – System Basics</vt:lpstr>
      <vt:lpstr>EM Overview – Purpose</vt:lpstr>
      <vt:lpstr>EM Terminology</vt:lpstr>
      <vt:lpstr>EM Terminology (1 of 2)</vt:lpstr>
      <vt:lpstr>EM Terminology (2 of 2)</vt:lpstr>
      <vt:lpstr>Accessing EM</vt:lpstr>
      <vt:lpstr>Logging in to EM</vt:lpstr>
      <vt:lpstr>Logging In</vt:lpstr>
      <vt:lpstr>Creating an ID.me or Login.gov Account</vt:lpstr>
      <vt:lpstr>The VA Education Platform &amp; VA Education Platform Portal</vt:lpstr>
      <vt:lpstr>How to Bookmark EM</vt:lpstr>
      <vt:lpstr>Log in through VA Education Platform Portal</vt:lpstr>
      <vt:lpstr>Requesting Access as an SCO</vt:lpstr>
      <vt:lpstr>Submitting an EM Access Request</vt:lpstr>
      <vt:lpstr>Managing Access for Assistants and  SCO Read Only Users</vt:lpstr>
      <vt:lpstr>EM Key Functionality Demonstrations</vt:lpstr>
      <vt:lpstr>EM Key Functionality</vt:lpstr>
      <vt:lpstr>Find and Add a Student</vt:lpstr>
      <vt:lpstr>Find a Student</vt:lpstr>
      <vt:lpstr>Add a Student</vt:lpstr>
      <vt:lpstr>Preset  Enrollments</vt:lpstr>
      <vt:lpstr>Preset Enrollments</vt:lpstr>
      <vt:lpstr>Create a  Student</vt:lpstr>
      <vt:lpstr>Create a Student (1 of 6)</vt:lpstr>
      <vt:lpstr>Create a Student (2 of 6)</vt:lpstr>
      <vt:lpstr>Create a Student (3 of 6)</vt:lpstr>
      <vt:lpstr>Create a Student (4 of 6)</vt:lpstr>
      <vt:lpstr>Create a Student (5 of 6)</vt:lpstr>
      <vt:lpstr>Create a Student (6 of 6)</vt:lpstr>
      <vt:lpstr>Add an  Enrollment:  VAF 22-1999 Side A – EM</vt:lpstr>
      <vt:lpstr>IHL: VAF 22-1999 Side A vs EM Functionality</vt:lpstr>
      <vt:lpstr>To create an enrollment in EM, select the “Add enrollment” button on a student’s profile in the Enrollments tab. Note: SCOs can add multiple enrollments at once by selecting the "Add multiple enrollment" option or add one enrollment by selecting "Add one enrollment" from the "Add enrollment" dropdown.</vt:lpstr>
      <vt:lpstr>Add an Enrollment (2 of 5)</vt:lpstr>
      <vt:lpstr>Add an Enrollment (3 of 5)</vt:lpstr>
      <vt:lpstr>Add an Enrollment (4 of 5)</vt:lpstr>
      <vt:lpstr>Add an Enrollment (5 of 5)</vt:lpstr>
      <vt:lpstr>Amend and Terminate an  Enrollment:  VAF 1999b - EM</vt:lpstr>
      <vt:lpstr>Amend and Terminate an Enrollment (1 of 3) </vt:lpstr>
      <vt:lpstr>Amend and Terminate an Enrollment (2 of 3) </vt:lpstr>
      <vt:lpstr>Amend and Terminate an Enrollment (3 of 3) </vt:lpstr>
      <vt:lpstr>Chatbot Billie</vt:lpstr>
      <vt:lpstr>How to use EM Chatbot, Billie</vt:lpstr>
      <vt:lpstr>EM Communications</vt:lpstr>
      <vt:lpstr>Communications about EM</vt:lpstr>
      <vt:lpstr>Communications Overview</vt:lpstr>
      <vt:lpstr>Overview</vt:lpstr>
      <vt:lpstr>Video and Social Posts</vt:lpstr>
      <vt:lpstr>Web Updates</vt:lpstr>
      <vt:lpstr>EM Resources</vt:lpstr>
      <vt:lpstr>EM FAQ (1 of 3)</vt:lpstr>
      <vt:lpstr>EM FAQ (2 of 3)</vt:lpstr>
      <vt:lpstr>EM FAQ (3 of 3)</vt:lpstr>
      <vt:lpstr>EM Quick Resources</vt:lpstr>
      <vt:lpstr>EM Quick Tips</vt:lpstr>
      <vt:lpstr>EM Resources Overview</vt:lpstr>
      <vt:lpstr>School Certifying Official Resources </vt:lpstr>
      <vt:lpstr>Training and Self-Certification Steps</vt:lpstr>
      <vt:lpstr>Certifying Official Contacts</vt:lpstr>
      <vt:lpstr>Additional Resources</vt:lpstr>
      <vt:lpstr>July Office Hours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Party</dc:title>
  <dc:creator>Reagins, Adrienne, VBAVACO</dc:creator>
  <cp:lastModifiedBy>Ifill, Khristian</cp:lastModifiedBy>
  <cp:revision>6</cp:revision>
  <dcterms:created xsi:type="dcterms:W3CDTF">2021-12-06T15:41:57Z</dcterms:created>
  <dcterms:modified xsi:type="dcterms:W3CDTF">2023-08-15T18:18:39Z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0x01010021C7937DB5A5794C9011CDA05C861902</vt:lpwstr>
  </property>
  <property fmtid="{D5CDD505-2E9C-101B-9397-08002B2CF9AE}" pid="3" name="MediaServiceImageTags">
    <vt:lpwstr/>
  </property>
</Properties>
</file>