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9EB"/>
    <a:srgbClr val="CCFFFF"/>
    <a:srgbClr val="CCFFCC"/>
    <a:srgbClr val="99FFCC"/>
    <a:srgbClr val="CCECFF"/>
    <a:srgbClr val="00FFCC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39" autoAdjust="0"/>
  </p:normalViewPr>
  <p:slideViewPr>
    <p:cSldViewPr>
      <p:cViewPr>
        <p:scale>
          <a:sx n="100" d="100"/>
          <a:sy n="100" d="100"/>
        </p:scale>
        <p:origin x="-130" y="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0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2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4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5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4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4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0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8498B-BB50-49E3-A3BD-A9B572589116}" type="datetimeFigureOut">
              <a:rPr lang="en-US" smtClean="0"/>
              <a:t>07/09/2015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70F2A-1597-4F39-A524-309F0015D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1" y="111848"/>
            <a:ext cx="8839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3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Appendix BT: 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CHAPTER 35 SPECIALIZED VOCATIONAL TRAINING FLOW CHART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222" y="492848"/>
            <a:ext cx="2261795" cy="1238610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A Qualified Dependent Who Has A Psychological, Emotional, Or Physical Condition; Who Is At Least 14 Years Old; Who Does Not Require SRT; And Has Been Determined By VRC To Be In Need Of SVT To Achieve A Vocational Goal.</a:t>
            </a:r>
            <a:endParaRPr lang="en-US" sz="9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48192" y="492848"/>
            <a:ext cx="3643409" cy="1238610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 May Include, But Are Not Limited To (38 CFR 21.4232):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 And Determination Of Need For SVT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Courses Needed To Accommodate Physical Or Mental Health Condition(s)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Of Training Leading To A Vocational Objective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Coordination With Resources For Career Counseling/Resume Development And Placement</a:t>
            </a:r>
            <a:endParaRPr lang="en-US" sz="9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Flowchart: Preparation 7"/>
          <p:cNvSpPr/>
          <p:nvPr/>
        </p:nvSpPr>
        <p:spPr>
          <a:xfrm>
            <a:off x="2849287" y="779005"/>
            <a:ext cx="2259971" cy="666295"/>
          </a:xfrm>
          <a:prstGeom prst="flowChartPreparation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Application</a:t>
            </a:r>
          </a:p>
          <a:p>
            <a:pPr lvl="0" algn="ctr"/>
            <a:r>
              <a:rPr lang="en-US" sz="10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[M28R.VII.A.2] </a:t>
            </a:r>
          </a:p>
          <a:p>
            <a:pPr lvl="0" algn="ctr"/>
            <a:r>
              <a:rPr lang="en-US" sz="10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Note: Eligibility determined by RPO  </a:t>
            </a:r>
            <a:endParaRPr lang="en-US" sz="1000" b="1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Flowchart: Decision 14"/>
          <p:cNvSpPr/>
          <p:nvPr/>
        </p:nvSpPr>
        <p:spPr>
          <a:xfrm>
            <a:off x="7625576" y="2081368"/>
            <a:ext cx="811181" cy="316260"/>
          </a:xfrm>
          <a:prstGeom prst="flowChartDecision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YES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6" name="Flowchart: Decision 15"/>
          <p:cNvSpPr/>
          <p:nvPr/>
        </p:nvSpPr>
        <p:spPr>
          <a:xfrm>
            <a:off x="7625578" y="2804771"/>
            <a:ext cx="811181" cy="316260"/>
          </a:xfrm>
          <a:prstGeom prst="flowChartDecision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YES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Decision 16"/>
          <p:cNvSpPr/>
          <p:nvPr/>
        </p:nvSpPr>
        <p:spPr>
          <a:xfrm>
            <a:off x="7625578" y="3350976"/>
            <a:ext cx="811181" cy="316260"/>
          </a:xfrm>
          <a:prstGeom prst="flowChartDecision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YES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8" name="Flowchart: Decision 17"/>
          <p:cNvSpPr/>
          <p:nvPr/>
        </p:nvSpPr>
        <p:spPr>
          <a:xfrm>
            <a:off x="7625577" y="3928989"/>
            <a:ext cx="811181" cy="316260"/>
          </a:xfrm>
          <a:prstGeom prst="flowChartDecision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YES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9" name="Flowchart: Decision 18"/>
          <p:cNvSpPr/>
          <p:nvPr/>
        </p:nvSpPr>
        <p:spPr>
          <a:xfrm>
            <a:off x="7625579" y="4616535"/>
            <a:ext cx="811181" cy="316260"/>
          </a:xfrm>
          <a:prstGeom prst="flowChartDecision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YES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0" name="Flowchart: Decision 19"/>
          <p:cNvSpPr/>
          <p:nvPr/>
        </p:nvSpPr>
        <p:spPr>
          <a:xfrm>
            <a:off x="5669280" y="6188990"/>
            <a:ext cx="811181" cy="316260"/>
          </a:xfrm>
          <a:prstGeom prst="flowChartDecision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YES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>
            <a:stCxn id="241" idx="3"/>
            <a:endCxn id="15" idx="1"/>
          </p:cNvCxnSpPr>
          <p:nvPr/>
        </p:nvCxnSpPr>
        <p:spPr>
          <a:xfrm flipV="1">
            <a:off x="6801191" y="2239498"/>
            <a:ext cx="824385" cy="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5" idx="2"/>
            <a:endCxn id="75" idx="0"/>
          </p:cNvCxnSpPr>
          <p:nvPr/>
        </p:nvCxnSpPr>
        <p:spPr>
          <a:xfrm rot="5400000">
            <a:off x="6358986" y="1098771"/>
            <a:ext cx="373324" cy="2971039"/>
          </a:xfrm>
          <a:prstGeom prst="bentConnector3">
            <a:avLst>
              <a:gd name="adj1" fmla="val 82658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5" idx="3"/>
            <a:endCxn id="16" idx="1"/>
          </p:cNvCxnSpPr>
          <p:nvPr/>
        </p:nvCxnSpPr>
        <p:spPr>
          <a:xfrm flipV="1">
            <a:off x="6814431" y="2962901"/>
            <a:ext cx="811147" cy="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6" idx="2"/>
            <a:endCxn id="76" idx="0"/>
          </p:cNvCxnSpPr>
          <p:nvPr/>
        </p:nvCxnSpPr>
        <p:spPr>
          <a:xfrm rot="5400000">
            <a:off x="6461848" y="1725322"/>
            <a:ext cx="173612" cy="2965030"/>
          </a:xfrm>
          <a:prstGeom prst="bentConnector3">
            <a:avLst>
              <a:gd name="adj1" fmla="val 50000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7" idx="2"/>
            <a:endCxn id="77" idx="0"/>
          </p:cNvCxnSpPr>
          <p:nvPr/>
        </p:nvCxnSpPr>
        <p:spPr>
          <a:xfrm rot="5400000">
            <a:off x="6471133" y="2262242"/>
            <a:ext cx="155043" cy="2965030"/>
          </a:xfrm>
          <a:prstGeom prst="bentConnector3">
            <a:avLst>
              <a:gd name="adj1" fmla="val 69659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6" idx="3"/>
            <a:endCxn id="17" idx="1"/>
          </p:cNvCxnSpPr>
          <p:nvPr/>
        </p:nvCxnSpPr>
        <p:spPr>
          <a:xfrm>
            <a:off x="6826452" y="3499174"/>
            <a:ext cx="799126" cy="993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77" idx="3"/>
            <a:endCxn id="18" idx="1"/>
          </p:cNvCxnSpPr>
          <p:nvPr/>
        </p:nvCxnSpPr>
        <p:spPr>
          <a:xfrm flipV="1">
            <a:off x="6826452" y="4087119"/>
            <a:ext cx="799125" cy="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8" idx="2"/>
            <a:endCxn id="78" idx="0"/>
          </p:cNvCxnSpPr>
          <p:nvPr/>
        </p:nvCxnSpPr>
        <p:spPr>
          <a:xfrm rot="5400000">
            <a:off x="6403735" y="2882392"/>
            <a:ext cx="264576" cy="2990291"/>
          </a:xfrm>
          <a:prstGeom prst="bentConnector3">
            <a:avLst>
              <a:gd name="adj1" fmla="val 70161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8" idx="3"/>
            <a:endCxn id="19" idx="1"/>
          </p:cNvCxnSpPr>
          <p:nvPr/>
        </p:nvCxnSpPr>
        <p:spPr>
          <a:xfrm flipV="1">
            <a:off x="6801191" y="4774665"/>
            <a:ext cx="824388" cy="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19" idx="2"/>
            <a:endCxn id="79" idx="0"/>
          </p:cNvCxnSpPr>
          <p:nvPr/>
        </p:nvCxnSpPr>
        <p:spPr>
          <a:xfrm rot="5400000">
            <a:off x="6402084" y="3565169"/>
            <a:ext cx="261460" cy="2996712"/>
          </a:xfrm>
          <a:prstGeom prst="bentConnector3">
            <a:avLst>
              <a:gd name="adj1" fmla="val 70401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Decision 51"/>
          <p:cNvSpPr/>
          <p:nvPr/>
        </p:nvSpPr>
        <p:spPr>
          <a:xfrm>
            <a:off x="2345269" y="4351960"/>
            <a:ext cx="762485" cy="361638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NO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53" name="Flowchart: Terminator 52"/>
          <p:cNvSpPr/>
          <p:nvPr/>
        </p:nvSpPr>
        <p:spPr>
          <a:xfrm>
            <a:off x="7010401" y="5746083"/>
            <a:ext cx="1981200" cy="990600"/>
          </a:xfrm>
          <a:prstGeom prst="flowChartTerminator">
            <a:avLst/>
          </a:prstGeom>
          <a:solidFill>
            <a:srgbClr val="DFF9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REHABILITATE -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Dependent successfully completed the IWRP goals for SVT and has been referred for job placement [M28R.VII.A.2]</a:t>
            </a:r>
            <a:endParaRPr lang="en-US" sz="1050" b="1" dirty="0">
              <a:solidFill>
                <a:schemeClr val="tx1"/>
              </a:solidFill>
            </a:endParaRPr>
          </a:p>
        </p:txBody>
      </p:sp>
      <p:cxnSp>
        <p:nvCxnSpPr>
          <p:cNvPr id="57" name="Elbow Connector 56"/>
          <p:cNvCxnSpPr>
            <a:stCxn id="75" idx="1"/>
            <a:endCxn id="288" idx="2"/>
          </p:cNvCxnSpPr>
          <p:nvPr/>
        </p:nvCxnSpPr>
        <p:spPr>
          <a:xfrm rot="10800000">
            <a:off x="2698385" y="2771778"/>
            <a:ext cx="607441" cy="191124"/>
          </a:xfrm>
          <a:prstGeom prst="bentConnector2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stCxn id="20" idx="3"/>
            <a:endCxn id="53" idx="1"/>
          </p:cNvCxnSpPr>
          <p:nvPr/>
        </p:nvCxnSpPr>
        <p:spPr>
          <a:xfrm flipV="1">
            <a:off x="6480461" y="6241383"/>
            <a:ext cx="529940" cy="105737"/>
          </a:xfrm>
          <a:prstGeom prst="bentConnector3">
            <a:avLst>
              <a:gd name="adj1" fmla="val 50000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/>
          <p:cNvCxnSpPr>
            <a:stCxn id="78" idx="1"/>
            <a:endCxn id="52" idx="3"/>
          </p:cNvCxnSpPr>
          <p:nvPr/>
        </p:nvCxnSpPr>
        <p:spPr>
          <a:xfrm rot="10800000">
            <a:off x="3107754" y="4532780"/>
            <a:ext cx="172808" cy="241887"/>
          </a:xfrm>
          <a:prstGeom prst="bentConnector3">
            <a:avLst>
              <a:gd name="adj1" fmla="val 50000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Elbow Connector 211"/>
          <p:cNvCxnSpPr>
            <a:stCxn id="89" idx="1"/>
            <a:endCxn id="197" idx="1"/>
          </p:cNvCxnSpPr>
          <p:nvPr/>
        </p:nvCxnSpPr>
        <p:spPr>
          <a:xfrm rot="10800000" flipH="1" flipV="1">
            <a:off x="332222" y="4532780"/>
            <a:ext cx="94516" cy="1411176"/>
          </a:xfrm>
          <a:prstGeom prst="bentConnector3">
            <a:avLst>
              <a:gd name="adj1" fmla="val -131010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Flowchart: Process 240"/>
          <p:cNvSpPr/>
          <p:nvPr/>
        </p:nvSpPr>
        <p:spPr>
          <a:xfrm>
            <a:off x="3305824" y="1828800"/>
            <a:ext cx="3495367" cy="821398"/>
          </a:xfrm>
          <a:prstGeom prst="flowChartProcess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NEED DETERMINATION – CONSULT </a:t>
            </a:r>
            <a:r>
              <a:rPr lang="en-US" sz="1050" b="1" dirty="0">
                <a:solidFill>
                  <a:schemeClr val="tx1"/>
                </a:solidFill>
              </a:rPr>
              <a:t>WITH </a:t>
            </a:r>
            <a:r>
              <a:rPr lang="en-US" sz="1050" b="1" dirty="0" smtClean="0">
                <a:solidFill>
                  <a:schemeClr val="tx1"/>
                </a:solidFill>
              </a:rPr>
              <a:t>VRP:  Meet with Dependent and move case to EP status.  Does </a:t>
            </a:r>
            <a:r>
              <a:rPr lang="en-US" sz="1050" b="1" dirty="0">
                <a:solidFill>
                  <a:schemeClr val="tx1"/>
                </a:solidFill>
              </a:rPr>
              <a:t>Dependent need SVT to achieve a vocational goal? Can specific services and courses be identified? </a:t>
            </a:r>
            <a:r>
              <a:rPr lang="en-US" sz="1050" b="1" dirty="0" smtClean="0">
                <a:solidFill>
                  <a:schemeClr val="tx1"/>
                </a:solidFill>
              </a:rPr>
              <a:t>Is SVT in the Dependent’s best interest? [38 CFR 21.4232]</a:t>
            </a:r>
          </a:p>
        </p:txBody>
      </p:sp>
      <p:sp>
        <p:nvSpPr>
          <p:cNvPr id="75" name="Flowchart: Process 74"/>
          <p:cNvSpPr/>
          <p:nvPr/>
        </p:nvSpPr>
        <p:spPr>
          <a:xfrm>
            <a:off x="3305825" y="2770952"/>
            <a:ext cx="3508606" cy="383899"/>
          </a:xfrm>
          <a:prstGeom prst="flowChartProcess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FEASIBILITY:  Is </a:t>
            </a:r>
            <a:r>
              <a:rPr lang="en-US" sz="1050" b="1" dirty="0" smtClean="0">
                <a:solidFill>
                  <a:schemeClr val="tx1"/>
                </a:solidFill>
              </a:rPr>
              <a:t>it feasible for Dependent to pursue SVT</a:t>
            </a:r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? [38 CFR 21.3041]  </a:t>
            </a:r>
            <a:endParaRPr lang="en-US" sz="1050" b="1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Flowchart: Process 75"/>
          <p:cNvSpPr/>
          <p:nvPr/>
        </p:nvSpPr>
        <p:spPr>
          <a:xfrm>
            <a:off x="3305826" y="3294643"/>
            <a:ext cx="3520626" cy="409062"/>
          </a:xfrm>
          <a:prstGeom prst="flowChartProcess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VOCATIONAL </a:t>
            </a:r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EXPLORATION:  Vocational Assessment and Rehabilitation Planning</a:t>
            </a:r>
            <a:endParaRPr lang="en-US" sz="1050" b="1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Flowchart: Process 76"/>
          <p:cNvSpPr/>
          <p:nvPr/>
        </p:nvSpPr>
        <p:spPr>
          <a:xfrm>
            <a:off x="3305825" y="3822279"/>
            <a:ext cx="3520627" cy="529681"/>
          </a:xfrm>
          <a:prstGeom prst="flowChartProcess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PLAN DEVELOPMENT:  </a:t>
            </a:r>
            <a:r>
              <a:rPr lang="en-US" sz="1050" b="1" dirty="0" smtClean="0">
                <a:solidFill>
                  <a:schemeClr val="tx1"/>
                </a:solidFill>
              </a:rPr>
              <a:t>VRC and Dependent must sign the plan (IWRP). Provide VAF 28-1905 and plan to RPO.  </a:t>
            </a:r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Move case to RTE status.</a:t>
            </a:r>
            <a:endParaRPr lang="en-US" sz="1050" b="1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Flowchart: Process 77"/>
          <p:cNvSpPr/>
          <p:nvPr/>
        </p:nvSpPr>
        <p:spPr>
          <a:xfrm>
            <a:off x="3280562" y="4509825"/>
            <a:ext cx="3520629" cy="529681"/>
          </a:xfrm>
          <a:prstGeom prst="flowChartProcess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CASE </a:t>
            </a:r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MANAGEMENT:  Is </a:t>
            </a:r>
            <a:r>
              <a:rPr lang="en-US" sz="1050" b="1" dirty="0" smtClean="0">
                <a:solidFill>
                  <a:schemeClr val="tx1"/>
                </a:solidFill>
              </a:rPr>
              <a:t>Dependent</a:t>
            </a:r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50" b="1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satisfactorily progressing in </a:t>
            </a:r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his/her training </a:t>
            </a:r>
            <a:r>
              <a:rPr lang="en-US" sz="1050" b="1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program? </a:t>
            </a:r>
          </a:p>
        </p:txBody>
      </p:sp>
      <p:sp>
        <p:nvSpPr>
          <p:cNvPr id="79" name="Flowchart: Process 78"/>
          <p:cNvSpPr/>
          <p:nvPr/>
        </p:nvSpPr>
        <p:spPr>
          <a:xfrm>
            <a:off x="3267724" y="5194255"/>
            <a:ext cx="3533467" cy="313287"/>
          </a:xfrm>
          <a:prstGeom prst="flowChartProcess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Did Dependent successfully complete rehabilitation plan?</a:t>
            </a:r>
            <a:endParaRPr lang="en-US" sz="1050" b="1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34" name="Elbow Connector 233"/>
          <p:cNvCxnSpPr>
            <a:stCxn id="174" idx="2"/>
            <a:endCxn id="20" idx="1"/>
          </p:cNvCxnSpPr>
          <p:nvPr/>
        </p:nvCxnSpPr>
        <p:spPr>
          <a:xfrm rot="16200000" flipH="1">
            <a:off x="5241321" y="5919161"/>
            <a:ext cx="211474" cy="644443"/>
          </a:xfrm>
          <a:prstGeom prst="bentConnector2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lowchart: Process 88"/>
          <p:cNvSpPr/>
          <p:nvPr/>
        </p:nvSpPr>
        <p:spPr>
          <a:xfrm>
            <a:off x="332222" y="3905460"/>
            <a:ext cx="1885808" cy="1254639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INTERRUPT REHAB SERVICES –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Provide </a:t>
            </a:r>
            <a:r>
              <a:rPr lang="en-US" sz="1050" b="1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Dependent </a:t>
            </a:r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with Due </a:t>
            </a:r>
            <a:r>
              <a:rPr lang="en-US" sz="1050" b="1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process. </a:t>
            </a:r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Proceed to discontinue case if dependent fails to progress for reasons cited in 38 CFR 21.3043 or 21.4277.</a:t>
            </a:r>
            <a:endParaRPr lang="en-US" sz="1050" b="1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9" name="Flowchart: Terminator 158"/>
          <p:cNvSpPr/>
          <p:nvPr/>
        </p:nvSpPr>
        <p:spPr>
          <a:xfrm>
            <a:off x="247423" y="2781413"/>
            <a:ext cx="2314354" cy="885822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DISCONTINUE CASE - 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Close case using RC 09 and provide Dependent with Due Process and Appellate Rights. [38 CFR </a:t>
            </a:r>
            <a:r>
              <a:rPr lang="en-US" sz="1050" b="1" dirty="0" smtClean="0">
                <a:solidFill>
                  <a:schemeClr val="tx1"/>
                </a:solidFill>
              </a:rPr>
              <a:t>21.1034, M28R.VII.A.2</a:t>
            </a:r>
            <a:r>
              <a:rPr lang="en-US" sz="1050" b="1" dirty="0">
                <a:solidFill>
                  <a:schemeClr val="tx1"/>
                </a:solidFill>
              </a:rPr>
              <a:t>]</a:t>
            </a:r>
          </a:p>
        </p:txBody>
      </p:sp>
      <p:cxnSp>
        <p:nvCxnSpPr>
          <p:cNvPr id="160" name="Elbow Connector 159"/>
          <p:cNvCxnSpPr>
            <a:stCxn id="8" idx="2"/>
            <a:endCxn id="241" idx="0"/>
          </p:cNvCxnSpPr>
          <p:nvPr/>
        </p:nvCxnSpPr>
        <p:spPr>
          <a:xfrm rot="16200000" flipH="1">
            <a:off x="4324640" y="1099932"/>
            <a:ext cx="383500" cy="1074235"/>
          </a:xfrm>
          <a:prstGeom prst="bentConnector3">
            <a:avLst>
              <a:gd name="adj1" fmla="val 50000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Flowchart: Decision 287"/>
          <p:cNvSpPr/>
          <p:nvPr/>
        </p:nvSpPr>
        <p:spPr>
          <a:xfrm>
            <a:off x="2317141" y="2410140"/>
            <a:ext cx="762485" cy="361638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NO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77" name="Elbow Connector 176"/>
          <p:cNvCxnSpPr>
            <a:stCxn id="241" idx="1"/>
            <a:endCxn id="288" idx="0"/>
          </p:cNvCxnSpPr>
          <p:nvPr/>
        </p:nvCxnSpPr>
        <p:spPr>
          <a:xfrm rot="10800000" flipV="1">
            <a:off x="2698384" y="2239498"/>
            <a:ext cx="607440" cy="170641"/>
          </a:xfrm>
          <a:prstGeom prst="bentConnector2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/>
          <p:cNvCxnSpPr>
            <a:stCxn id="288" idx="1"/>
            <a:endCxn id="159" idx="0"/>
          </p:cNvCxnSpPr>
          <p:nvPr/>
        </p:nvCxnSpPr>
        <p:spPr>
          <a:xfrm rot="10800000" flipV="1">
            <a:off x="1404601" y="2590959"/>
            <a:ext cx="912541" cy="190454"/>
          </a:xfrm>
          <a:prstGeom prst="bentConnector2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Flowchart: Terminator 196"/>
          <p:cNvSpPr/>
          <p:nvPr/>
        </p:nvSpPr>
        <p:spPr>
          <a:xfrm>
            <a:off x="426738" y="5518562"/>
            <a:ext cx="2299773" cy="850788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DISCONTINUE CASE -  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Close case using RC 03 and provide Dependent with Due Process and Appellate Rights. [M28R.VII.A2]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174" name="Flowchart: Process 173"/>
          <p:cNvSpPr/>
          <p:nvPr/>
        </p:nvSpPr>
        <p:spPr>
          <a:xfrm>
            <a:off x="3258103" y="5716374"/>
            <a:ext cx="3533467" cy="419272"/>
          </a:xfrm>
          <a:prstGeom prst="flowChartProcess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Job Ready:  Move case to JR status. Refer Dependent to appropriate job placement services.</a:t>
            </a:r>
            <a:endParaRPr lang="en-US" sz="1050" b="1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5" name="Elbow Connector 104"/>
          <p:cNvCxnSpPr>
            <a:stCxn id="79" idx="1"/>
            <a:endCxn id="52" idx="3"/>
          </p:cNvCxnSpPr>
          <p:nvPr/>
        </p:nvCxnSpPr>
        <p:spPr>
          <a:xfrm rot="10800000">
            <a:off x="3107754" y="4532779"/>
            <a:ext cx="159970" cy="818120"/>
          </a:xfrm>
          <a:prstGeom prst="bentConnector3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52" idx="1"/>
            <a:endCxn id="89" idx="3"/>
          </p:cNvCxnSpPr>
          <p:nvPr/>
        </p:nvCxnSpPr>
        <p:spPr>
          <a:xfrm flipH="1">
            <a:off x="2218030" y="4532779"/>
            <a:ext cx="127239" cy="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Decision 53"/>
          <p:cNvSpPr/>
          <p:nvPr/>
        </p:nvSpPr>
        <p:spPr>
          <a:xfrm>
            <a:off x="7625575" y="5198100"/>
            <a:ext cx="811181" cy="316260"/>
          </a:xfrm>
          <a:prstGeom prst="flowChartDecision">
            <a:avLst/>
          </a:prstGeom>
          <a:solidFill>
            <a:srgbClr val="DFF9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YES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6" name="Elbow Connector 25"/>
          <p:cNvCxnSpPr>
            <a:stCxn id="54" idx="2"/>
            <a:endCxn id="174" idx="0"/>
          </p:cNvCxnSpPr>
          <p:nvPr/>
        </p:nvCxnSpPr>
        <p:spPr>
          <a:xfrm rot="5400000">
            <a:off x="6426995" y="4112203"/>
            <a:ext cx="202014" cy="3006329"/>
          </a:xfrm>
          <a:prstGeom prst="bentConnector3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667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354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Abcede, Nimfa, VBAVACO</dc:creator>
  <cp:lastModifiedBy>Schmidt, Jennifer, VBAVACO</cp:lastModifiedBy>
  <cp:revision>53</cp:revision>
  <cp:lastPrinted>2015-06-18T19:17:43Z</cp:lastPrinted>
  <dcterms:created xsi:type="dcterms:W3CDTF">2015-05-05T19:50:50Z</dcterms:created>
  <dcterms:modified xsi:type="dcterms:W3CDTF">2015-07-09T14:30:46Z</dcterms:modified>
</cp:coreProperties>
</file>